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9" r:id="rId4"/>
    <p:sldId id="256" r:id="rId5"/>
    <p:sldId id="258" r:id="rId6"/>
    <p:sldId id="261" r:id="rId7"/>
    <p:sldId id="263" r:id="rId8"/>
    <p:sldId id="264" r:id="rId9"/>
    <p:sldId id="269" r:id="rId10"/>
    <p:sldId id="268" r:id="rId11"/>
    <p:sldId id="265" r:id="rId12"/>
    <p:sldId id="266" r:id="rId13"/>
    <p:sldId id="267" r:id="rId1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2" d="100"/>
          <a:sy n="72" d="100"/>
        </p:scale>
        <p:origin x="66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あい 加藤" userId="e345875b249a7e1c" providerId="LiveId" clId="{433D7555-0A8E-422C-9DD8-BBC94C0F992A}"/>
    <pc:docChg chg="undo custSel addSld delSld modSld sldOrd">
      <pc:chgData name="あい 加藤" userId="e345875b249a7e1c" providerId="LiveId" clId="{433D7555-0A8E-422C-9DD8-BBC94C0F992A}" dt="2022-02-24T08:46:53.054" v="9276" actId="1076"/>
      <pc:docMkLst>
        <pc:docMk/>
      </pc:docMkLst>
      <pc:sldChg chg="addSp delSp modSp mod">
        <pc:chgData name="あい 加藤" userId="e345875b249a7e1c" providerId="LiveId" clId="{433D7555-0A8E-422C-9DD8-BBC94C0F992A}" dt="2022-02-24T07:53:41.870" v="8169" actId="21"/>
        <pc:sldMkLst>
          <pc:docMk/>
          <pc:sldMk cId="1881601618" sldId="256"/>
        </pc:sldMkLst>
        <pc:spChg chg="mod">
          <ac:chgData name="あい 加藤" userId="e345875b249a7e1c" providerId="LiveId" clId="{433D7555-0A8E-422C-9DD8-BBC94C0F992A}" dt="2022-02-24T06:41:02.553" v="5673" actId="255"/>
          <ac:spMkLst>
            <pc:docMk/>
            <pc:sldMk cId="1881601618" sldId="256"/>
            <ac:spMk id="5" creationId="{27819A6D-721B-4ADA-A11A-8CC728451E72}"/>
          </ac:spMkLst>
        </pc:spChg>
        <pc:spChg chg="add del mod">
          <ac:chgData name="あい 加藤" userId="e345875b249a7e1c" providerId="LiveId" clId="{433D7555-0A8E-422C-9DD8-BBC94C0F992A}" dt="2022-02-24T07:53:41.870" v="8169" actId="21"/>
          <ac:spMkLst>
            <pc:docMk/>
            <pc:sldMk cId="1881601618" sldId="256"/>
            <ac:spMk id="6" creationId="{370FD69C-30B5-4DAD-B8CD-35A4C2024188}"/>
          </ac:spMkLst>
        </pc:spChg>
        <pc:spChg chg="del">
          <ac:chgData name="あい 加藤" userId="e345875b249a7e1c" providerId="LiveId" clId="{433D7555-0A8E-422C-9DD8-BBC94C0F992A}" dt="2022-02-24T03:44:20.730" v="4686" actId="21"/>
          <ac:spMkLst>
            <pc:docMk/>
            <pc:sldMk cId="1881601618" sldId="256"/>
            <ac:spMk id="9" creationId="{B356A3FF-D0F8-4E8E-9E34-AAD3150D89AD}"/>
          </ac:spMkLst>
        </pc:spChg>
        <pc:spChg chg="del">
          <ac:chgData name="あい 加藤" userId="e345875b249a7e1c" providerId="LiveId" clId="{433D7555-0A8E-422C-9DD8-BBC94C0F992A}" dt="2022-02-24T03:43:52.190" v="4681" actId="21"/>
          <ac:spMkLst>
            <pc:docMk/>
            <pc:sldMk cId="1881601618" sldId="256"/>
            <ac:spMk id="10" creationId="{B5DB15F5-B535-4995-BCDE-001DD7E526AF}"/>
          </ac:spMkLst>
        </pc:spChg>
      </pc:sldChg>
      <pc:sldChg chg="modSp mod">
        <pc:chgData name="あい 加藤" userId="e345875b249a7e1c" providerId="LiveId" clId="{433D7555-0A8E-422C-9DD8-BBC94C0F992A}" dt="2022-02-24T08:46:53.054" v="9276" actId="1076"/>
        <pc:sldMkLst>
          <pc:docMk/>
          <pc:sldMk cId="1723339837" sldId="257"/>
        </pc:sldMkLst>
        <pc:picChg chg="mod">
          <ac:chgData name="あい 加藤" userId="e345875b249a7e1c" providerId="LiveId" clId="{433D7555-0A8E-422C-9DD8-BBC94C0F992A}" dt="2022-02-24T08:46:53.054" v="9276" actId="1076"/>
          <ac:picMkLst>
            <pc:docMk/>
            <pc:sldMk cId="1723339837" sldId="257"/>
            <ac:picMk id="5" creationId="{943E0F50-C7A7-429D-9610-00779C71C195}"/>
          </ac:picMkLst>
        </pc:picChg>
      </pc:sldChg>
      <pc:sldChg chg="addSp delSp modSp mod modClrScheme chgLayout">
        <pc:chgData name="あい 加藤" userId="e345875b249a7e1c" providerId="LiveId" clId="{433D7555-0A8E-422C-9DD8-BBC94C0F992A}" dt="2022-02-24T07:53:47.244" v="8170" actId="21"/>
        <pc:sldMkLst>
          <pc:docMk/>
          <pc:sldMk cId="2705710585" sldId="258"/>
        </pc:sldMkLst>
        <pc:spChg chg="add mod ord">
          <ac:chgData name="あい 加藤" userId="e345875b249a7e1c" providerId="LiveId" clId="{433D7555-0A8E-422C-9DD8-BBC94C0F992A}" dt="2022-02-24T07:49:34.152" v="8093" actId="404"/>
          <ac:spMkLst>
            <pc:docMk/>
            <pc:sldMk cId="2705710585" sldId="258"/>
            <ac:spMk id="2" creationId="{0A587779-7AF3-44A7-B03F-6988C1927728}"/>
          </ac:spMkLst>
        </pc:spChg>
        <pc:spChg chg="add del mod">
          <ac:chgData name="あい 加藤" userId="e345875b249a7e1c" providerId="LiveId" clId="{433D7555-0A8E-422C-9DD8-BBC94C0F992A}" dt="2022-02-24T03:44:06.703" v="4683"/>
          <ac:spMkLst>
            <pc:docMk/>
            <pc:sldMk cId="2705710585" sldId="258"/>
            <ac:spMk id="3" creationId="{69588205-0671-4C81-B7AA-F656CA4B39E4}"/>
          </ac:spMkLst>
        </pc:spChg>
        <pc:spChg chg="add del mod">
          <ac:chgData name="あい 加藤" userId="e345875b249a7e1c" providerId="LiveId" clId="{433D7555-0A8E-422C-9DD8-BBC94C0F992A}" dt="2022-02-24T07:53:47.244" v="8170" actId="21"/>
          <ac:spMkLst>
            <pc:docMk/>
            <pc:sldMk cId="2705710585" sldId="258"/>
            <ac:spMk id="4" creationId="{B728770E-086E-4CE5-944E-E7DD607233CD}"/>
          </ac:spMkLst>
        </pc:spChg>
        <pc:spChg chg="mod">
          <ac:chgData name="あい 加藤" userId="e345875b249a7e1c" providerId="LiveId" clId="{433D7555-0A8E-422C-9DD8-BBC94C0F992A}" dt="2022-02-24T05:52:08.306" v="5065" actId="20577"/>
          <ac:spMkLst>
            <pc:docMk/>
            <pc:sldMk cId="2705710585" sldId="258"/>
            <ac:spMk id="5" creationId="{53CEB00B-78CE-4A51-9D9F-BF930FE2F081}"/>
          </ac:spMkLst>
        </pc:spChg>
      </pc:sldChg>
      <pc:sldChg chg="addSp delSp modSp mod">
        <pc:chgData name="あい 加藤" userId="e345875b249a7e1c" providerId="LiveId" clId="{433D7555-0A8E-422C-9DD8-BBC94C0F992A}" dt="2022-02-24T08:44:23.078" v="9275" actId="20577"/>
        <pc:sldMkLst>
          <pc:docMk/>
          <pc:sldMk cId="2557262861" sldId="259"/>
        </pc:sldMkLst>
        <pc:spChg chg="add del mod">
          <ac:chgData name="あい 加藤" userId="e345875b249a7e1c" providerId="LiveId" clId="{433D7555-0A8E-422C-9DD8-BBC94C0F992A}" dt="2022-02-24T07:53:37.981" v="8168" actId="21"/>
          <ac:spMkLst>
            <pc:docMk/>
            <pc:sldMk cId="2557262861" sldId="259"/>
            <ac:spMk id="2" creationId="{F4BADBC0-3E43-46A7-954C-1AC0452ABD51}"/>
          </ac:spMkLst>
        </pc:spChg>
        <pc:spChg chg="mod">
          <ac:chgData name="あい 加藤" userId="e345875b249a7e1c" providerId="LiveId" clId="{433D7555-0A8E-422C-9DD8-BBC94C0F992A}" dt="2022-02-24T08:44:23.078" v="9275" actId="20577"/>
          <ac:spMkLst>
            <pc:docMk/>
            <pc:sldMk cId="2557262861" sldId="259"/>
            <ac:spMk id="3" creationId="{5749428E-6BB4-48F6-BFDF-1AB2F80FE313}"/>
          </ac:spMkLst>
        </pc:spChg>
        <pc:spChg chg="mod">
          <ac:chgData name="あい 加藤" userId="e345875b249a7e1c" providerId="LiveId" clId="{433D7555-0A8E-422C-9DD8-BBC94C0F992A}" dt="2022-02-24T08:33:36.476" v="9122" actId="20577"/>
          <ac:spMkLst>
            <pc:docMk/>
            <pc:sldMk cId="2557262861" sldId="259"/>
            <ac:spMk id="5" creationId="{27819A6D-721B-4ADA-A11A-8CC728451E72}"/>
          </ac:spMkLst>
        </pc:spChg>
      </pc:sldChg>
      <pc:sldChg chg="addSp delSp modSp mod">
        <pc:chgData name="あい 加藤" userId="e345875b249a7e1c" providerId="LiveId" clId="{433D7555-0A8E-422C-9DD8-BBC94C0F992A}" dt="2022-02-24T08:39:51.709" v="9212" actId="207"/>
        <pc:sldMkLst>
          <pc:docMk/>
          <pc:sldMk cId="1988296504" sldId="260"/>
        </pc:sldMkLst>
        <pc:spChg chg="add mod">
          <ac:chgData name="あい 加藤" userId="e345875b249a7e1c" providerId="LiveId" clId="{433D7555-0A8E-422C-9DD8-BBC94C0F992A}" dt="2022-02-24T07:37:38.454" v="7916" actId="14100"/>
          <ac:spMkLst>
            <pc:docMk/>
            <pc:sldMk cId="1988296504" sldId="260"/>
            <ac:spMk id="2" creationId="{F720B86D-7BAA-4188-A109-8CD28B8A61CE}"/>
          </ac:spMkLst>
        </pc:spChg>
        <pc:spChg chg="mod">
          <ac:chgData name="あい 加藤" userId="e345875b249a7e1c" providerId="LiveId" clId="{433D7555-0A8E-422C-9DD8-BBC94C0F992A}" dt="2022-02-24T03:42:08.091" v="4650" actId="1076"/>
          <ac:spMkLst>
            <pc:docMk/>
            <pc:sldMk cId="1988296504" sldId="260"/>
            <ac:spMk id="3" creationId="{4F81119B-03C2-4590-81A0-8DB2A4136673}"/>
          </ac:spMkLst>
        </pc:spChg>
        <pc:spChg chg="mod">
          <ac:chgData name="あい 加藤" userId="e345875b249a7e1c" providerId="LiveId" clId="{433D7555-0A8E-422C-9DD8-BBC94C0F992A}" dt="2022-02-24T08:39:51.709" v="9212" actId="207"/>
          <ac:spMkLst>
            <pc:docMk/>
            <pc:sldMk cId="1988296504" sldId="260"/>
            <ac:spMk id="4" creationId="{354F6B98-C407-43F8-BCD7-2107C3AF88E4}"/>
          </ac:spMkLst>
        </pc:spChg>
        <pc:spChg chg="add mod">
          <ac:chgData name="あい 加藤" userId="e345875b249a7e1c" providerId="LiveId" clId="{433D7555-0A8E-422C-9DD8-BBC94C0F992A}" dt="2022-02-24T08:39:07.474" v="9206" actId="14100"/>
          <ac:spMkLst>
            <pc:docMk/>
            <pc:sldMk cId="1988296504" sldId="260"/>
            <ac:spMk id="5" creationId="{B18E51F1-A9E7-482E-8BCE-7F7E1FFF6FD6}"/>
          </ac:spMkLst>
        </pc:spChg>
        <pc:spChg chg="add mod">
          <ac:chgData name="あい 加藤" userId="e345875b249a7e1c" providerId="LiveId" clId="{433D7555-0A8E-422C-9DD8-BBC94C0F992A}" dt="2022-02-24T08:32:00.401" v="9084" actId="14100"/>
          <ac:spMkLst>
            <pc:docMk/>
            <pc:sldMk cId="1988296504" sldId="260"/>
            <ac:spMk id="6" creationId="{A54D0123-AEF7-464B-82B2-DD974C7216CB}"/>
          </ac:spMkLst>
        </pc:spChg>
        <pc:spChg chg="add mod">
          <ac:chgData name="あい 加藤" userId="e345875b249a7e1c" providerId="LiveId" clId="{433D7555-0A8E-422C-9DD8-BBC94C0F992A}" dt="2022-02-24T07:38:53.176" v="7997" actId="207"/>
          <ac:spMkLst>
            <pc:docMk/>
            <pc:sldMk cId="1988296504" sldId="260"/>
            <ac:spMk id="7" creationId="{BD818549-4BEF-4B8A-A78E-6CB39B263DA0}"/>
          </ac:spMkLst>
        </pc:spChg>
        <pc:spChg chg="add del mod">
          <ac:chgData name="あい 加藤" userId="e345875b249a7e1c" providerId="LiveId" clId="{433D7555-0A8E-422C-9DD8-BBC94C0F992A}" dt="2022-02-24T07:53:29.123" v="8167" actId="11529"/>
          <ac:spMkLst>
            <pc:docMk/>
            <pc:sldMk cId="1988296504" sldId="260"/>
            <ac:spMk id="8" creationId="{0EA0C22C-43D7-4682-B272-C36FD210205A}"/>
          </ac:spMkLst>
        </pc:spChg>
      </pc:sldChg>
      <pc:sldChg chg="addSp delSp modSp new mod">
        <pc:chgData name="あい 加藤" userId="e345875b249a7e1c" providerId="LiveId" clId="{433D7555-0A8E-422C-9DD8-BBC94C0F992A}" dt="2022-02-24T08:40:57.510" v="9213" actId="20577"/>
        <pc:sldMkLst>
          <pc:docMk/>
          <pc:sldMk cId="652229332" sldId="261"/>
        </pc:sldMkLst>
        <pc:spChg chg="add mod">
          <ac:chgData name="あい 加藤" userId="e345875b249a7e1c" providerId="LiveId" clId="{433D7555-0A8E-422C-9DD8-BBC94C0F992A}" dt="2022-02-24T08:40:57.510" v="9213" actId="20577"/>
          <ac:spMkLst>
            <pc:docMk/>
            <pc:sldMk cId="652229332" sldId="261"/>
            <ac:spMk id="2" creationId="{11361CBF-279D-4FBE-B114-4D32711C4F23}"/>
          </ac:spMkLst>
        </pc:spChg>
        <pc:spChg chg="add del mod">
          <ac:chgData name="あい 加藤" userId="e345875b249a7e1c" providerId="LiveId" clId="{433D7555-0A8E-422C-9DD8-BBC94C0F992A}" dt="2022-02-23T10:15:09.427" v="1338" actId="21"/>
          <ac:spMkLst>
            <pc:docMk/>
            <pc:sldMk cId="652229332" sldId="261"/>
            <ac:spMk id="3" creationId="{BB2B5C47-8D5A-4E87-AEA3-C3412522F14E}"/>
          </ac:spMkLst>
        </pc:spChg>
        <pc:spChg chg="add mod">
          <ac:chgData name="あい 加藤" userId="e345875b249a7e1c" providerId="LiveId" clId="{433D7555-0A8E-422C-9DD8-BBC94C0F992A}" dt="2022-02-24T05:59:16.561" v="5443" actId="20577"/>
          <ac:spMkLst>
            <pc:docMk/>
            <pc:sldMk cId="652229332" sldId="261"/>
            <ac:spMk id="4" creationId="{67C58888-14E7-449E-BADA-DC3021846BA5}"/>
          </ac:spMkLst>
        </pc:spChg>
        <pc:spChg chg="add del mod">
          <ac:chgData name="あい 加藤" userId="e345875b249a7e1c" providerId="LiveId" clId="{433D7555-0A8E-422C-9DD8-BBC94C0F992A}" dt="2022-02-24T07:53:51.306" v="8171" actId="21"/>
          <ac:spMkLst>
            <pc:docMk/>
            <pc:sldMk cId="652229332" sldId="261"/>
            <ac:spMk id="5" creationId="{1BEE6830-8B92-46C7-884A-7CA0CA90A675}"/>
          </ac:spMkLst>
        </pc:spChg>
        <pc:spChg chg="add del mod">
          <ac:chgData name="あい 加藤" userId="e345875b249a7e1c" providerId="LiveId" clId="{433D7555-0A8E-422C-9DD8-BBC94C0F992A}" dt="2022-02-23T11:39:52.050" v="3453" actId="21"/>
          <ac:spMkLst>
            <pc:docMk/>
            <pc:sldMk cId="652229332" sldId="261"/>
            <ac:spMk id="5" creationId="{94102C3A-E332-4640-B0AF-0533737506F8}"/>
          </ac:spMkLst>
        </pc:spChg>
        <pc:spChg chg="add del mod">
          <ac:chgData name="あい 加藤" userId="e345875b249a7e1c" providerId="LiveId" clId="{433D7555-0A8E-422C-9DD8-BBC94C0F992A}" dt="2022-02-23T11:39:58.238" v="3455"/>
          <ac:spMkLst>
            <pc:docMk/>
            <pc:sldMk cId="652229332" sldId="261"/>
            <ac:spMk id="7" creationId="{11237DC2-B79B-41C7-AED6-6C1278E22C02}"/>
          </ac:spMkLst>
        </pc:spChg>
        <pc:picChg chg="add del mod">
          <ac:chgData name="あい 加藤" userId="e345875b249a7e1c" providerId="LiveId" clId="{433D7555-0A8E-422C-9DD8-BBC94C0F992A}" dt="2022-02-23T11:39:58.238" v="3455"/>
          <ac:picMkLst>
            <pc:docMk/>
            <pc:sldMk cId="652229332" sldId="261"/>
            <ac:picMk id="8" creationId="{90FCB289-C6A2-4C80-9993-DC11C4E74274}"/>
          </ac:picMkLst>
        </pc:picChg>
        <pc:picChg chg="add del mod">
          <ac:chgData name="あい 加藤" userId="e345875b249a7e1c" providerId="LiveId" clId="{433D7555-0A8E-422C-9DD8-BBC94C0F992A}" dt="2022-02-23T11:39:52.050" v="3453" actId="21"/>
          <ac:picMkLst>
            <pc:docMk/>
            <pc:sldMk cId="652229332" sldId="261"/>
            <ac:picMk id="1026" creationId="{76B84B9A-CDF6-49F5-AF86-81A9CE74AB6C}"/>
          </ac:picMkLst>
        </pc:picChg>
        <pc:picChg chg="add mod">
          <ac:chgData name="あい 加藤" userId="e345875b249a7e1c" providerId="LiveId" clId="{433D7555-0A8E-422C-9DD8-BBC94C0F992A}" dt="2022-02-23T11:43:01.981" v="3492" actId="1076"/>
          <ac:picMkLst>
            <pc:docMk/>
            <pc:sldMk cId="652229332" sldId="261"/>
            <ac:picMk id="1028" creationId="{7C284ECE-7FE9-44EC-BF78-219EC0FACA84}"/>
          </ac:picMkLst>
        </pc:picChg>
      </pc:sldChg>
      <pc:sldChg chg="addSp modSp new del mod">
        <pc:chgData name="あい 加藤" userId="e345875b249a7e1c" providerId="LiveId" clId="{433D7555-0A8E-422C-9DD8-BBC94C0F992A}" dt="2022-02-23T10:35:07.030" v="1685" actId="2696"/>
        <pc:sldMkLst>
          <pc:docMk/>
          <pc:sldMk cId="3449002474" sldId="262"/>
        </pc:sldMkLst>
        <pc:spChg chg="add mod">
          <ac:chgData name="あい 加藤" userId="e345875b249a7e1c" providerId="LiveId" clId="{433D7555-0A8E-422C-9DD8-BBC94C0F992A}" dt="2022-02-23T10:17:39.383" v="1365" actId="20577"/>
          <ac:spMkLst>
            <pc:docMk/>
            <pc:sldMk cId="3449002474" sldId="262"/>
            <ac:spMk id="2" creationId="{EB9E206A-1174-4EFE-8A4F-F6AAC7BB3F9C}"/>
          </ac:spMkLst>
        </pc:spChg>
      </pc:sldChg>
      <pc:sldChg chg="addSp modSp new mod modClrScheme chgLayout">
        <pc:chgData name="あい 加藤" userId="e345875b249a7e1c" providerId="LiveId" clId="{433D7555-0A8E-422C-9DD8-BBC94C0F992A}" dt="2022-02-24T08:38:47.478" v="9204" actId="20577"/>
        <pc:sldMkLst>
          <pc:docMk/>
          <pc:sldMk cId="1894834926" sldId="263"/>
        </pc:sldMkLst>
        <pc:spChg chg="add mod">
          <ac:chgData name="あい 加藤" userId="e345875b249a7e1c" providerId="LiveId" clId="{433D7555-0A8E-422C-9DD8-BBC94C0F992A}" dt="2022-02-24T07:51:35.242" v="8148" actId="20577"/>
          <ac:spMkLst>
            <pc:docMk/>
            <pc:sldMk cId="1894834926" sldId="263"/>
            <ac:spMk id="2" creationId="{E41BCDE5-80CC-46C2-8FA5-B7DB3814A69C}"/>
          </ac:spMkLst>
        </pc:spChg>
        <pc:spChg chg="add mod">
          <ac:chgData name="あい 加藤" userId="e345875b249a7e1c" providerId="LiveId" clId="{433D7555-0A8E-422C-9DD8-BBC94C0F992A}" dt="2022-02-24T08:38:47.478" v="9204" actId="20577"/>
          <ac:spMkLst>
            <pc:docMk/>
            <pc:sldMk cId="1894834926" sldId="263"/>
            <ac:spMk id="3" creationId="{BE91E39D-AA2B-4440-94D4-034CE72C0855}"/>
          </ac:spMkLst>
        </pc:spChg>
      </pc:sldChg>
      <pc:sldChg chg="addSp delSp modSp new mod">
        <pc:chgData name="あい 加藤" userId="e345875b249a7e1c" providerId="LiveId" clId="{433D7555-0A8E-422C-9DD8-BBC94C0F992A}" dt="2022-02-24T08:37:31.940" v="9137" actId="403"/>
        <pc:sldMkLst>
          <pc:docMk/>
          <pc:sldMk cId="1520946047" sldId="264"/>
        </pc:sldMkLst>
        <pc:spChg chg="mod">
          <ac:chgData name="あい 加藤" userId="e345875b249a7e1c" providerId="LiveId" clId="{433D7555-0A8E-422C-9DD8-BBC94C0F992A}" dt="2022-02-24T07:51:40.288" v="8155" actId="20577"/>
          <ac:spMkLst>
            <pc:docMk/>
            <pc:sldMk cId="1520946047" sldId="264"/>
            <ac:spMk id="2" creationId="{05FCED37-BE9D-4555-BADB-9FFFEBBD0F6F}"/>
          </ac:spMkLst>
        </pc:spChg>
        <pc:spChg chg="del mod">
          <ac:chgData name="あい 加藤" userId="e345875b249a7e1c" providerId="LiveId" clId="{433D7555-0A8E-422C-9DD8-BBC94C0F992A}" dt="2022-02-23T10:44:22.736" v="2044"/>
          <ac:spMkLst>
            <pc:docMk/>
            <pc:sldMk cId="1520946047" sldId="264"/>
            <ac:spMk id="3" creationId="{FE5F0609-BCFF-4263-A7EF-9C1FD1D72554}"/>
          </ac:spMkLst>
        </pc:spChg>
        <pc:spChg chg="add mod">
          <ac:chgData name="あい 加藤" userId="e345875b249a7e1c" providerId="LiveId" clId="{433D7555-0A8E-422C-9DD8-BBC94C0F992A}" dt="2022-02-24T08:37:31.940" v="9137" actId="403"/>
          <ac:spMkLst>
            <pc:docMk/>
            <pc:sldMk cId="1520946047" sldId="264"/>
            <ac:spMk id="4" creationId="{2DF45FCB-FDF3-4D00-A6A3-2A1A302CBAD5}"/>
          </ac:spMkLst>
        </pc:spChg>
        <pc:spChg chg="add del mod">
          <ac:chgData name="あい 加藤" userId="e345875b249a7e1c" providerId="LiveId" clId="{433D7555-0A8E-422C-9DD8-BBC94C0F992A}" dt="2022-02-24T06:03:15.372" v="5459" actId="21"/>
          <ac:spMkLst>
            <pc:docMk/>
            <pc:sldMk cId="1520946047" sldId="264"/>
            <ac:spMk id="5" creationId="{8DC0CD9E-2A81-4C69-B5F0-D3774EC9F6B9}"/>
          </ac:spMkLst>
        </pc:spChg>
      </pc:sldChg>
      <pc:sldChg chg="addSp modSp new mod ord modClrScheme chgLayout">
        <pc:chgData name="あい 加藤" userId="e345875b249a7e1c" providerId="LiveId" clId="{433D7555-0A8E-422C-9DD8-BBC94C0F992A}" dt="2022-02-24T08:15:29.249" v="8727" actId="1076"/>
        <pc:sldMkLst>
          <pc:docMk/>
          <pc:sldMk cId="1989682843" sldId="265"/>
        </pc:sldMkLst>
        <pc:spChg chg="mod ord">
          <ac:chgData name="あい 加藤" userId="e345875b249a7e1c" providerId="LiveId" clId="{433D7555-0A8E-422C-9DD8-BBC94C0F992A}" dt="2022-02-24T08:14:58.803" v="8722" actId="1076"/>
          <ac:spMkLst>
            <pc:docMk/>
            <pc:sldMk cId="1989682843" sldId="265"/>
            <ac:spMk id="2" creationId="{818A6CAD-5A57-4C61-B2F9-62065593D095}"/>
          </ac:spMkLst>
        </pc:spChg>
        <pc:spChg chg="mod ord">
          <ac:chgData name="あい 加藤" userId="e345875b249a7e1c" providerId="LiveId" clId="{433D7555-0A8E-422C-9DD8-BBC94C0F992A}" dt="2022-02-24T08:15:29.249" v="8727" actId="1076"/>
          <ac:spMkLst>
            <pc:docMk/>
            <pc:sldMk cId="1989682843" sldId="265"/>
            <ac:spMk id="3" creationId="{EECCD87A-D26B-45AF-9426-BE5949A9DDE9}"/>
          </ac:spMkLst>
        </pc:spChg>
        <pc:spChg chg="add mod">
          <ac:chgData name="あい 加藤" userId="e345875b249a7e1c" providerId="LiveId" clId="{433D7555-0A8E-422C-9DD8-BBC94C0F992A}" dt="2022-02-24T08:14:38.328" v="8719"/>
          <ac:spMkLst>
            <pc:docMk/>
            <pc:sldMk cId="1989682843" sldId="265"/>
            <ac:spMk id="4" creationId="{9AA0A403-A0BF-49C4-A713-9BD182DB642F}"/>
          </ac:spMkLst>
        </pc:spChg>
      </pc:sldChg>
      <pc:sldChg chg="addSp modSp new mod ord modClrScheme chgLayout">
        <pc:chgData name="あい 加藤" userId="e345875b249a7e1c" providerId="LiveId" clId="{433D7555-0A8E-422C-9DD8-BBC94C0F992A}" dt="2022-02-24T08:35:52.708" v="9123" actId="20577"/>
        <pc:sldMkLst>
          <pc:docMk/>
          <pc:sldMk cId="2750114160" sldId="266"/>
        </pc:sldMkLst>
        <pc:spChg chg="mod ord">
          <ac:chgData name="あい 加藤" userId="e345875b249a7e1c" providerId="LiveId" clId="{433D7555-0A8E-422C-9DD8-BBC94C0F992A}" dt="2022-02-24T08:13:56.170" v="8713" actId="1076"/>
          <ac:spMkLst>
            <pc:docMk/>
            <pc:sldMk cId="2750114160" sldId="266"/>
            <ac:spMk id="2" creationId="{1CF7417C-0DF6-40F1-8A07-03F396638F13}"/>
          </ac:spMkLst>
        </pc:spChg>
        <pc:spChg chg="mod ord">
          <ac:chgData name="あい 加藤" userId="e345875b249a7e1c" providerId="LiveId" clId="{433D7555-0A8E-422C-9DD8-BBC94C0F992A}" dt="2022-02-24T08:35:52.708" v="9123" actId="20577"/>
          <ac:spMkLst>
            <pc:docMk/>
            <pc:sldMk cId="2750114160" sldId="266"/>
            <ac:spMk id="3" creationId="{D8A01F63-4B9A-42D2-9E04-F43BB3A2D6C7}"/>
          </ac:spMkLst>
        </pc:spChg>
        <pc:spChg chg="add mod">
          <ac:chgData name="あい 加藤" userId="e345875b249a7e1c" providerId="LiveId" clId="{433D7555-0A8E-422C-9DD8-BBC94C0F992A}" dt="2022-02-24T08:14:30.255" v="8718" actId="1582"/>
          <ac:spMkLst>
            <pc:docMk/>
            <pc:sldMk cId="2750114160" sldId="266"/>
            <ac:spMk id="4" creationId="{D57ED2F0-99AD-4BCA-8BCD-B50C64D6A97B}"/>
          </ac:spMkLst>
        </pc:spChg>
      </pc:sldChg>
      <pc:sldChg chg="addSp delSp modSp new mod modClrScheme chgLayout">
        <pc:chgData name="あい 加藤" userId="e345875b249a7e1c" providerId="LiveId" clId="{433D7555-0A8E-422C-9DD8-BBC94C0F992A}" dt="2022-02-24T08:20:49.887" v="9011" actId="1076"/>
        <pc:sldMkLst>
          <pc:docMk/>
          <pc:sldMk cId="2342518818" sldId="267"/>
        </pc:sldMkLst>
        <pc:spChg chg="mod ord">
          <ac:chgData name="あい 加藤" userId="e345875b249a7e1c" providerId="LiveId" clId="{433D7555-0A8E-422C-9DD8-BBC94C0F992A}" dt="2022-02-24T08:12:48.699" v="8698" actId="1076"/>
          <ac:spMkLst>
            <pc:docMk/>
            <pc:sldMk cId="2342518818" sldId="267"/>
            <ac:spMk id="2" creationId="{F41E5CEB-FCE5-43A6-9C8E-1A1EC7C28D4C}"/>
          </ac:spMkLst>
        </pc:spChg>
        <pc:spChg chg="add mod">
          <ac:chgData name="あい 加藤" userId="e345875b249a7e1c" providerId="LiveId" clId="{433D7555-0A8E-422C-9DD8-BBC94C0F992A}" dt="2022-02-24T08:20:49.887" v="9011" actId="1076"/>
          <ac:spMkLst>
            <pc:docMk/>
            <pc:sldMk cId="2342518818" sldId="267"/>
            <ac:spMk id="3" creationId="{2E94ABC8-1B49-44BC-B078-A48910C565D5}"/>
          </ac:spMkLst>
        </pc:spChg>
        <pc:spChg chg="del mod">
          <ac:chgData name="あい 加藤" userId="e345875b249a7e1c" providerId="LiveId" clId="{433D7555-0A8E-422C-9DD8-BBC94C0F992A}" dt="2022-02-23T11:59:12.567" v="4039" actId="21"/>
          <ac:spMkLst>
            <pc:docMk/>
            <pc:sldMk cId="2342518818" sldId="267"/>
            <ac:spMk id="3" creationId="{61D659BB-5F4F-4A8B-BB0C-8C8BF825B51D}"/>
          </ac:spMkLst>
        </pc:spChg>
        <pc:spChg chg="add del mod">
          <ac:chgData name="あい 加藤" userId="e345875b249a7e1c" providerId="LiveId" clId="{433D7555-0A8E-422C-9DD8-BBC94C0F992A}" dt="2022-02-23T12:00:27.408" v="4044"/>
          <ac:spMkLst>
            <pc:docMk/>
            <pc:sldMk cId="2342518818" sldId="267"/>
            <ac:spMk id="7" creationId="{692F264B-114E-42A7-8F20-63C1231EBA10}"/>
          </ac:spMkLst>
        </pc:spChg>
        <pc:spChg chg="add mod">
          <ac:chgData name="あい 加藤" userId="e345875b249a7e1c" providerId="LiveId" clId="{433D7555-0A8E-422C-9DD8-BBC94C0F992A}" dt="2022-02-24T08:12:50.839" v="8699" actId="1076"/>
          <ac:spMkLst>
            <pc:docMk/>
            <pc:sldMk cId="2342518818" sldId="267"/>
            <ac:spMk id="10" creationId="{04BB7396-713C-4959-80B3-A86498A433EB}"/>
          </ac:spMkLst>
        </pc:spChg>
        <pc:picChg chg="add del mod">
          <ac:chgData name="あい 加藤" userId="e345875b249a7e1c" providerId="LiveId" clId="{433D7555-0A8E-422C-9DD8-BBC94C0F992A}" dt="2022-02-23T11:59:18.660" v="4041" actId="21"/>
          <ac:picMkLst>
            <pc:docMk/>
            <pc:sldMk cId="2342518818" sldId="267"/>
            <ac:picMk id="5" creationId="{3E144B17-0602-4220-89B6-E52530A32C79}"/>
          </ac:picMkLst>
        </pc:picChg>
        <pc:picChg chg="add mod ord modCrop">
          <ac:chgData name="あい 加藤" userId="e345875b249a7e1c" providerId="LiveId" clId="{433D7555-0A8E-422C-9DD8-BBC94C0F992A}" dt="2022-02-24T08:19:13.761" v="8925" actId="1076"/>
          <ac:picMkLst>
            <pc:docMk/>
            <pc:sldMk cId="2342518818" sldId="267"/>
            <ac:picMk id="9" creationId="{ECF067F4-4D74-4426-97B4-0484824CD19E}"/>
          </ac:picMkLst>
        </pc:picChg>
        <pc:picChg chg="add del mod">
          <ac:chgData name="あい 加藤" userId="e345875b249a7e1c" providerId="LiveId" clId="{433D7555-0A8E-422C-9DD8-BBC94C0F992A}" dt="2022-02-23T11:49:48.022" v="3735"/>
          <ac:picMkLst>
            <pc:docMk/>
            <pc:sldMk cId="2342518818" sldId="267"/>
            <ac:picMk id="2050" creationId="{4D2F8F4A-168C-4787-95E1-A947270FA7CB}"/>
          </ac:picMkLst>
        </pc:picChg>
        <pc:picChg chg="add del mod">
          <ac:chgData name="あい 加藤" userId="e345875b249a7e1c" providerId="LiveId" clId="{433D7555-0A8E-422C-9DD8-BBC94C0F992A}" dt="2022-02-23T11:59:10.083" v="4038" actId="21"/>
          <ac:picMkLst>
            <pc:docMk/>
            <pc:sldMk cId="2342518818" sldId="267"/>
            <ac:picMk id="2052" creationId="{F5C98EED-2FC1-44BB-A9D2-E634D3D21BC4}"/>
          </ac:picMkLst>
        </pc:picChg>
      </pc:sldChg>
      <pc:sldChg chg="addSp delSp modSp new mod">
        <pc:chgData name="あい 加藤" userId="e345875b249a7e1c" providerId="LiveId" clId="{433D7555-0A8E-422C-9DD8-BBC94C0F992A}" dt="2022-02-24T08:18:45.042" v="8924" actId="20577"/>
        <pc:sldMkLst>
          <pc:docMk/>
          <pc:sldMk cId="257664393" sldId="268"/>
        </pc:sldMkLst>
        <pc:spChg chg="mod">
          <ac:chgData name="あい 加藤" userId="e345875b249a7e1c" providerId="LiveId" clId="{433D7555-0A8E-422C-9DD8-BBC94C0F992A}" dt="2022-02-24T08:16:08.673" v="8735" actId="20577"/>
          <ac:spMkLst>
            <pc:docMk/>
            <pc:sldMk cId="257664393" sldId="268"/>
            <ac:spMk id="2" creationId="{E0AFA9C0-9140-4B4E-A88C-C146C73BA7FD}"/>
          </ac:spMkLst>
        </pc:spChg>
        <pc:spChg chg="del">
          <ac:chgData name="あい 加藤" userId="e345875b249a7e1c" providerId="LiveId" clId="{433D7555-0A8E-422C-9DD8-BBC94C0F992A}" dt="2022-02-24T06:02:48.695" v="5452" actId="21"/>
          <ac:spMkLst>
            <pc:docMk/>
            <pc:sldMk cId="257664393" sldId="268"/>
            <ac:spMk id="3" creationId="{6532C9A3-5A3F-439D-8362-981C94AF92E5}"/>
          </ac:spMkLst>
        </pc:spChg>
        <pc:spChg chg="add mod">
          <ac:chgData name="あい 加藤" userId="e345875b249a7e1c" providerId="LiveId" clId="{433D7555-0A8E-422C-9DD8-BBC94C0F992A}" dt="2022-02-24T08:10:51.018" v="8673" actId="20577"/>
          <ac:spMkLst>
            <pc:docMk/>
            <pc:sldMk cId="257664393" sldId="268"/>
            <ac:spMk id="4" creationId="{AD766FAD-E0EA-46D4-B463-7278B5F3B66A}"/>
          </ac:spMkLst>
        </pc:spChg>
        <pc:spChg chg="add mod">
          <ac:chgData name="あい 加藤" userId="e345875b249a7e1c" providerId="LiveId" clId="{433D7555-0A8E-422C-9DD8-BBC94C0F992A}" dt="2022-02-24T08:07:33.620" v="8547" actId="20577"/>
          <ac:spMkLst>
            <pc:docMk/>
            <pc:sldMk cId="257664393" sldId="268"/>
            <ac:spMk id="5" creationId="{7B0B8F4B-CDC0-4988-8D40-4799CFD89A78}"/>
          </ac:spMkLst>
        </pc:spChg>
        <pc:spChg chg="add mod">
          <ac:chgData name="あい 加藤" userId="e345875b249a7e1c" providerId="LiveId" clId="{433D7555-0A8E-422C-9DD8-BBC94C0F992A}" dt="2022-02-24T08:18:45.042" v="8924" actId="20577"/>
          <ac:spMkLst>
            <pc:docMk/>
            <pc:sldMk cId="257664393" sldId="268"/>
            <ac:spMk id="6" creationId="{38C2FFC2-3260-4E25-A6AB-12B98B2E44EB}"/>
          </ac:spMkLst>
        </pc:spChg>
      </pc:sldChg>
      <pc:sldChg chg="modSp new mod">
        <pc:chgData name="あい 加藤" userId="e345875b249a7e1c" providerId="LiveId" clId="{433D7555-0A8E-422C-9DD8-BBC94C0F992A}" dt="2022-02-24T08:08:52.133" v="8584" actId="27636"/>
        <pc:sldMkLst>
          <pc:docMk/>
          <pc:sldMk cId="3849460913" sldId="269"/>
        </pc:sldMkLst>
        <pc:spChg chg="mod">
          <ac:chgData name="あい 加藤" userId="e345875b249a7e1c" providerId="LiveId" clId="{433D7555-0A8E-422C-9DD8-BBC94C0F992A}" dt="2022-02-24T08:08:52.133" v="8584" actId="27636"/>
          <ac:spMkLst>
            <pc:docMk/>
            <pc:sldMk cId="3849460913" sldId="269"/>
            <ac:spMk id="2" creationId="{C1CF9D22-5B58-438F-A52B-88634EFC77AC}"/>
          </ac:spMkLst>
        </pc:spChg>
        <pc:spChg chg="mod">
          <ac:chgData name="あい 加藤" userId="e345875b249a7e1c" providerId="LiveId" clId="{433D7555-0A8E-422C-9DD8-BBC94C0F992A}" dt="2022-02-24T07:56:24.098" v="8250" actId="27636"/>
          <ac:spMkLst>
            <pc:docMk/>
            <pc:sldMk cId="3849460913" sldId="269"/>
            <ac:spMk id="3" creationId="{42E4FB14-C4FC-40B0-AAE5-D6443DEAD9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08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62940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52316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99054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82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79035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78992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83324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70103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1A853C-966C-407A-8EFC-FE83A824AE70}"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18451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1A853C-966C-407A-8EFC-FE83A824AE70}"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07810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1A853C-966C-407A-8EFC-FE83A824AE70}"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A9914F-C0EB-48AB-828C-AC9912D31ADB}"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23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943E0F50-C7A7-429D-9610-00779C71C1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3464"/>
          <a:stretch/>
        </p:blipFill>
        <p:spPr>
          <a:xfrm>
            <a:off x="1484353" y="1777591"/>
            <a:ext cx="8555390" cy="1609449"/>
          </a:xfrm>
        </p:spPr>
      </p:pic>
      <p:pic>
        <p:nvPicPr>
          <p:cNvPr id="8" name="図 7">
            <a:extLst>
              <a:ext uri="{FF2B5EF4-FFF2-40B4-BE49-F238E27FC236}">
                <a16:creationId xmlns:a16="http://schemas.microsoft.com/office/drawing/2014/main" id="{952A9F7B-72F5-4C97-8746-3393C300BB31}"/>
              </a:ext>
            </a:extLst>
          </p:cNvPr>
          <p:cNvPicPr>
            <a:picLocks noChangeAspect="1"/>
          </p:cNvPicPr>
          <p:nvPr/>
        </p:nvPicPr>
        <p:blipFill rotWithShape="1">
          <a:blip r:embed="rId2">
            <a:extLst>
              <a:ext uri="{28A0092B-C50C-407E-A947-70E740481C1C}">
                <a14:useLocalDpi xmlns:a14="http://schemas.microsoft.com/office/drawing/2010/main" val="0"/>
              </a:ext>
            </a:extLst>
          </a:blip>
          <a:srcRect t="52367" r="40137" b="30435"/>
          <a:stretch/>
        </p:blipFill>
        <p:spPr>
          <a:xfrm>
            <a:off x="834996" y="3429000"/>
            <a:ext cx="5791091" cy="1179444"/>
          </a:xfrm>
          <a:prstGeom prst="rect">
            <a:avLst/>
          </a:prstGeom>
        </p:spPr>
      </p:pic>
      <p:sp>
        <p:nvSpPr>
          <p:cNvPr id="15" name="テキスト ボックス 14">
            <a:extLst>
              <a:ext uri="{FF2B5EF4-FFF2-40B4-BE49-F238E27FC236}">
                <a16:creationId xmlns:a16="http://schemas.microsoft.com/office/drawing/2014/main" id="{0FD47A1E-7F9A-43C3-8E18-EFA511B52945}"/>
              </a:ext>
            </a:extLst>
          </p:cNvPr>
          <p:cNvSpPr txBox="1"/>
          <p:nvPr/>
        </p:nvSpPr>
        <p:spPr>
          <a:xfrm>
            <a:off x="4373217" y="4625009"/>
            <a:ext cx="6904383" cy="1077218"/>
          </a:xfrm>
          <a:prstGeom prst="rect">
            <a:avLst/>
          </a:prstGeom>
          <a:noFill/>
        </p:spPr>
        <p:txBody>
          <a:bodyPr wrap="square" rtlCol="0">
            <a:sp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日本共産党京都市会議員団</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lang="ja-JP" altLang="en-US" sz="2400" dirty="0">
                <a:latin typeface="UD デジタル 教科書体 N-B" panose="02020700000000000000" pitchFamily="17" charset="-128"/>
                <a:ea typeface="UD デジタル 教科書体 N-B" panose="02020700000000000000" pitchFamily="17" charset="-128"/>
              </a:rPr>
              <a:t>市会議員　加藤あい</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7D5B884F-E260-42A1-816F-A33646267C21}"/>
              </a:ext>
            </a:extLst>
          </p:cNvPr>
          <p:cNvSpPr txBox="1"/>
          <p:nvPr/>
        </p:nvSpPr>
        <p:spPr>
          <a:xfrm>
            <a:off x="834996" y="1131260"/>
            <a:ext cx="3273287" cy="646331"/>
          </a:xfrm>
          <a:prstGeom prst="rect">
            <a:avLst/>
          </a:prstGeom>
          <a:noFill/>
        </p:spPr>
        <p:txBody>
          <a:bodyPr wrap="square" rtlCol="0">
            <a:spAutoFit/>
          </a:bodyPr>
          <a:lstStyle/>
          <a:p>
            <a:r>
              <a:rPr kumimoji="1" lang="en-US" altLang="ja-JP" sz="3600" dirty="0">
                <a:latin typeface="UD デジタル 教科書体 N-B" panose="02020700000000000000" pitchFamily="17" charset="-128"/>
                <a:ea typeface="UD デジタル 教科書体 N-B" panose="02020700000000000000" pitchFamily="17" charset="-128"/>
              </a:rPr>
              <a:t>2022</a:t>
            </a:r>
            <a:r>
              <a:rPr kumimoji="1" lang="ja-JP" altLang="en-US" sz="3600" dirty="0">
                <a:latin typeface="UD デジタル 教科書体 N-B" panose="02020700000000000000" pitchFamily="17" charset="-128"/>
                <a:ea typeface="UD デジタル 教科書体 N-B" panose="02020700000000000000" pitchFamily="17" charset="-128"/>
              </a:rPr>
              <a:t>年</a:t>
            </a:r>
            <a:r>
              <a:rPr kumimoji="1" lang="en-US" altLang="ja-JP" sz="3600" dirty="0">
                <a:latin typeface="UD デジタル 教科書体 N-B" panose="02020700000000000000" pitchFamily="17" charset="-128"/>
                <a:ea typeface="UD デジタル 教科書体 N-B" panose="02020700000000000000" pitchFamily="17" charset="-128"/>
              </a:rPr>
              <a:t>2</a:t>
            </a:r>
            <a:r>
              <a:rPr kumimoji="1" lang="ja-JP" altLang="en-US" sz="3600" dirty="0">
                <a:latin typeface="UD デジタル 教科書体 N-B" panose="02020700000000000000" pitchFamily="17" charset="-128"/>
                <a:ea typeface="UD デジタル 教科書体 N-B" panose="02020700000000000000" pitchFamily="17" charset="-128"/>
              </a:rPr>
              <a:t>月市会</a:t>
            </a:r>
          </a:p>
        </p:txBody>
      </p:sp>
    </p:spTree>
    <p:extLst>
      <p:ext uri="{BB962C8B-B14F-4D97-AF65-F5344CB8AC3E}">
        <p14:creationId xmlns:p14="http://schemas.microsoft.com/office/powerpoint/2010/main" val="172333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FA9C0-9140-4B4E-A88C-C146C73BA7FD}"/>
              </a:ext>
            </a:extLst>
          </p:cNvPr>
          <p:cNvSpPr>
            <a:spLocks noGrp="1"/>
          </p:cNvSpPr>
          <p:nvPr>
            <p:ph type="title"/>
          </p:nvPr>
        </p:nvSpPr>
        <p:spPr/>
        <p:txBody>
          <a:bodyPr>
            <a:normAutofit/>
          </a:bodyPr>
          <a:lstStyle/>
          <a:p>
            <a:r>
              <a:rPr kumimoji="1" lang="ja-JP" altLang="en-US" dirty="0"/>
              <a:t>「行財政改革計画」中止・撤回と</a:t>
            </a:r>
            <a:br>
              <a:rPr kumimoji="1" lang="en-US" altLang="ja-JP" dirty="0"/>
            </a:br>
            <a:r>
              <a:rPr kumimoji="1" lang="ja-JP" altLang="en-US" dirty="0"/>
              <a:t>予算の組み替え</a:t>
            </a:r>
            <a:r>
              <a:rPr lang="ja-JP" altLang="en-US" dirty="0"/>
              <a:t>を</a:t>
            </a:r>
            <a:endParaRPr kumimoji="1" lang="ja-JP" altLang="en-US" dirty="0"/>
          </a:p>
        </p:txBody>
      </p:sp>
      <p:sp>
        <p:nvSpPr>
          <p:cNvPr id="4" name="コンテンツ プレースホルダー 2">
            <a:extLst>
              <a:ext uri="{FF2B5EF4-FFF2-40B4-BE49-F238E27FC236}">
                <a16:creationId xmlns:a16="http://schemas.microsoft.com/office/drawing/2014/main" id="{AD766FAD-E0EA-46D4-B463-7278B5F3B66A}"/>
              </a:ext>
            </a:extLst>
          </p:cNvPr>
          <p:cNvSpPr txBox="1">
            <a:spLocks/>
          </p:cNvSpPr>
          <p:nvPr/>
        </p:nvSpPr>
        <p:spPr>
          <a:xfrm>
            <a:off x="1235765" y="1978026"/>
            <a:ext cx="5307495" cy="4078218"/>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gn="just" eaLnBrk="0" hangingPunct="0">
              <a:lnSpc>
                <a:spcPct val="120000"/>
              </a:lnSpc>
              <a:spcBef>
                <a:spcPts val="0"/>
              </a:spcBef>
              <a:spcAft>
                <a:spcPts val="0"/>
              </a:spcAft>
              <a:buFont typeface="Wingdings" panose="05000000000000000000" pitchFamily="2" charset="2"/>
              <a:buChar char="l"/>
            </a:pPr>
            <a:r>
              <a:rPr lang="ja-JP" altLang="en-US" sz="4500" dirty="0">
                <a:latin typeface="游明朝" panose="02020400000000000000" pitchFamily="18" charset="-128"/>
                <a:ea typeface="游明朝" panose="02020400000000000000" pitchFamily="18" charset="-128"/>
                <a:cs typeface="Times New Roman" panose="02020603050405020304" pitchFamily="18" charset="0"/>
              </a:rPr>
              <a:t>コロナ禍に求められるのは計画「前倒し」ではなく、「行財政改革計画」中止・撤回</a:t>
            </a:r>
            <a:endParaRPr lang="en-US" altLang="ja-JP" sz="45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eaLnBrk="0" hangingPunct="0">
              <a:lnSpc>
                <a:spcPct val="120000"/>
              </a:lnSpc>
              <a:spcBef>
                <a:spcPts val="0"/>
              </a:spcBef>
              <a:spcAft>
                <a:spcPts val="0"/>
              </a:spcAft>
              <a:buNone/>
            </a:pPr>
            <a:endParaRPr lang="en-US" altLang="ja-JP" sz="44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eaLnBrk="0" hangingPunct="0">
              <a:lnSpc>
                <a:spcPct val="120000"/>
              </a:lnSpc>
              <a:spcBef>
                <a:spcPts val="0"/>
              </a:spcBef>
              <a:spcAft>
                <a:spcPts val="0"/>
              </a:spcAft>
              <a:buFont typeface="Wingdings" panose="05000000000000000000" pitchFamily="2" charset="2"/>
              <a:buChar char="l"/>
            </a:pPr>
            <a:r>
              <a:rPr lang="ja-JP" altLang="en-US" sz="4400" dirty="0">
                <a:effectLst/>
                <a:latin typeface="游明朝" panose="02020400000000000000" pitchFamily="18" charset="-128"/>
                <a:ea typeface="游明朝" panose="02020400000000000000" pitchFamily="18" charset="-128"/>
                <a:cs typeface="Times New Roman" panose="02020603050405020304" pitchFamily="18" charset="0"/>
              </a:rPr>
              <a:t>不要不急・ムダな大型公共事業抑制とあわせて、くらしや生業支援、福祉・教育の充実を図るのが地方自治体の責務。</a:t>
            </a:r>
            <a:endParaRPr lang="en-US" altLang="ja-JP" sz="44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7B0B8F4B-CDC0-4988-8D40-4799CFD89A78}"/>
              </a:ext>
            </a:extLst>
          </p:cNvPr>
          <p:cNvSpPr txBox="1"/>
          <p:nvPr/>
        </p:nvSpPr>
        <p:spPr>
          <a:xfrm>
            <a:off x="6983896" y="1978026"/>
            <a:ext cx="4264549" cy="3877985"/>
          </a:xfrm>
          <a:prstGeom prst="rect">
            <a:avLst/>
          </a:prstGeom>
          <a:noFill/>
        </p:spPr>
        <p:txBody>
          <a:bodyPr wrap="square" rtlCol="0">
            <a:spAutoFit/>
          </a:bodyPr>
          <a:lstStyle/>
          <a:p>
            <a:r>
              <a:rPr lang="en-US" altLang="ja-JP" sz="2400" dirty="0">
                <a:latin typeface="游明朝" panose="02020400000000000000" pitchFamily="18" charset="-128"/>
                <a:ea typeface="游明朝" panose="02020400000000000000" pitchFamily="18" charset="-128"/>
              </a:rPr>
              <a:t>【</a:t>
            </a:r>
            <a:r>
              <a:rPr lang="ja-JP" altLang="en-US" sz="2400" dirty="0">
                <a:latin typeface="游明朝" panose="02020400000000000000" pitchFamily="18" charset="-128"/>
                <a:ea typeface="游明朝" panose="02020400000000000000" pitchFamily="18" charset="-128"/>
              </a:rPr>
              <a:t>投資的経費予算計上分</a:t>
            </a:r>
            <a:r>
              <a:rPr lang="en-US" altLang="ja-JP" sz="2400" dirty="0">
                <a:latin typeface="游明朝" panose="02020400000000000000" pitchFamily="18" charset="-128"/>
                <a:ea typeface="游明朝" panose="02020400000000000000" pitchFamily="18" charset="-128"/>
              </a:rPr>
              <a:t>】</a:t>
            </a:r>
          </a:p>
          <a:p>
            <a:r>
              <a:rPr kumimoji="1" lang="ja-JP" altLang="en-US" sz="2400" dirty="0">
                <a:latin typeface="游明朝" panose="02020400000000000000" pitchFamily="18" charset="-128"/>
                <a:ea typeface="游明朝" panose="02020400000000000000" pitchFamily="18" charset="-128"/>
              </a:rPr>
              <a:t>・小中一貫校</a:t>
            </a:r>
            <a:r>
              <a:rPr kumimoji="1" lang="en-US" altLang="ja-JP" sz="2400" dirty="0">
                <a:latin typeface="游明朝" panose="02020400000000000000" pitchFamily="18" charset="-128"/>
                <a:ea typeface="游明朝" panose="02020400000000000000" pitchFamily="18" charset="-128"/>
              </a:rPr>
              <a:t>56</a:t>
            </a:r>
            <a:r>
              <a:rPr kumimoji="1" lang="ja-JP" altLang="en-US" sz="2400" dirty="0">
                <a:latin typeface="游明朝" panose="02020400000000000000" pitchFamily="18" charset="-128"/>
                <a:ea typeface="游明朝" panose="02020400000000000000" pitchFamily="18" charset="-128"/>
              </a:rPr>
              <a:t>億</a:t>
            </a:r>
            <a:r>
              <a:rPr kumimoji="1" lang="en-US" altLang="ja-JP" sz="2400" dirty="0">
                <a:latin typeface="游明朝" panose="02020400000000000000" pitchFamily="18" charset="-128"/>
                <a:ea typeface="游明朝" panose="02020400000000000000" pitchFamily="18" charset="-128"/>
              </a:rPr>
              <a:t>9000</a:t>
            </a:r>
            <a:r>
              <a:rPr kumimoji="1" lang="ja-JP" altLang="en-US" sz="2400" dirty="0">
                <a:latin typeface="游明朝" panose="02020400000000000000" pitchFamily="18" charset="-128"/>
                <a:ea typeface="游明朝" panose="02020400000000000000" pitchFamily="18" charset="-128"/>
              </a:rPr>
              <a:t>万円</a:t>
            </a:r>
            <a:endParaRPr kumimoji="1" lang="en-US" altLang="ja-JP" sz="2400" dirty="0">
              <a:latin typeface="游明朝" panose="02020400000000000000" pitchFamily="18" charset="-128"/>
              <a:ea typeface="游明朝" panose="02020400000000000000" pitchFamily="18" charset="-128"/>
            </a:endParaRPr>
          </a:p>
          <a:p>
            <a:r>
              <a:rPr lang="ja-JP" altLang="en-US" sz="2400" dirty="0">
                <a:latin typeface="游明朝" panose="02020400000000000000" pitchFamily="18" charset="-128"/>
                <a:ea typeface="游明朝" panose="02020400000000000000" pitchFamily="18" charset="-128"/>
              </a:rPr>
              <a:t>・市役所庁舎（北庁舎）契約</a:t>
            </a:r>
            <a:endParaRPr lang="en-US" altLang="ja-JP" sz="2400" dirty="0">
              <a:latin typeface="游明朝" panose="02020400000000000000" pitchFamily="18" charset="-128"/>
              <a:ea typeface="游明朝" panose="02020400000000000000" pitchFamily="18" charset="-128"/>
            </a:endParaRPr>
          </a:p>
          <a:p>
            <a:r>
              <a:rPr lang="ja-JP" altLang="en-US" sz="2400" dirty="0">
                <a:latin typeface="游明朝" panose="02020400000000000000" pitchFamily="18" charset="-128"/>
                <a:ea typeface="游明朝" panose="02020400000000000000" pitchFamily="18" charset="-128"/>
              </a:rPr>
              <a:t>　再整備計画</a:t>
            </a:r>
            <a:endParaRPr lang="en-US" altLang="ja-JP" sz="2400" dirty="0">
              <a:latin typeface="游明朝" panose="02020400000000000000" pitchFamily="18" charset="-128"/>
              <a:ea typeface="游明朝" panose="02020400000000000000" pitchFamily="18" charset="-128"/>
            </a:endParaRPr>
          </a:p>
          <a:p>
            <a:r>
              <a:rPr lang="ja-JP" altLang="en-US" sz="2400" dirty="0">
                <a:latin typeface="游明朝" panose="02020400000000000000" pitchFamily="18" charset="-128"/>
                <a:ea typeface="游明朝" panose="02020400000000000000" pitchFamily="18" charset="-128"/>
              </a:rPr>
              <a:t>　→</a:t>
            </a:r>
            <a:r>
              <a:rPr lang="en-US" altLang="ja-JP" sz="2400" dirty="0">
                <a:latin typeface="游明朝" panose="02020400000000000000" pitchFamily="18" charset="-128"/>
                <a:ea typeface="游明朝" panose="02020400000000000000" pitchFamily="18" charset="-128"/>
              </a:rPr>
              <a:t>370</a:t>
            </a:r>
            <a:r>
              <a:rPr lang="ja-JP" altLang="en-US" sz="2400" dirty="0">
                <a:latin typeface="游明朝" panose="02020400000000000000" pitchFamily="18" charset="-128"/>
                <a:ea typeface="游明朝" panose="02020400000000000000" pitchFamily="18" charset="-128"/>
              </a:rPr>
              <a:t>億</a:t>
            </a:r>
            <a:r>
              <a:rPr lang="en-US" altLang="ja-JP" sz="2400" dirty="0">
                <a:latin typeface="游明朝" panose="02020400000000000000" pitchFamily="18" charset="-128"/>
                <a:ea typeface="游明朝" panose="02020400000000000000" pitchFamily="18" charset="-128"/>
              </a:rPr>
              <a:t>7000</a:t>
            </a:r>
            <a:r>
              <a:rPr lang="ja-JP" altLang="en-US" sz="2400" dirty="0">
                <a:latin typeface="游明朝" panose="02020400000000000000" pitchFamily="18" charset="-128"/>
                <a:ea typeface="游明朝" panose="02020400000000000000" pitchFamily="18" charset="-128"/>
              </a:rPr>
              <a:t>万円など</a:t>
            </a:r>
            <a:endParaRPr lang="en-US" altLang="ja-JP" sz="2400" dirty="0">
              <a:latin typeface="游明朝" panose="02020400000000000000" pitchFamily="18" charset="-128"/>
              <a:ea typeface="游明朝" panose="02020400000000000000" pitchFamily="18" charset="-128"/>
            </a:endParaRPr>
          </a:p>
          <a:p>
            <a:pPr algn="just"/>
            <a:r>
              <a:rPr kumimoji="1" lang="ja-JP" altLang="en-US" sz="2400" dirty="0">
                <a:latin typeface="游明朝" panose="02020400000000000000" pitchFamily="18" charset="-128"/>
                <a:ea typeface="游明朝" panose="02020400000000000000" pitchFamily="18" charset="-128"/>
              </a:rPr>
              <a:t>・</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北陸新幹線延伸や油小路・</a:t>
            </a:r>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堀川地下バイパストンネル</a:t>
            </a:r>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など</a:t>
            </a: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推進</a:t>
            </a:r>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開発型から維持修繕耐震化防災対策にシフトチェンジを。</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6" name="テキスト ボックス 5">
            <a:extLst>
              <a:ext uri="{FF2B5EF4-FFF2-40B4-BE49-F238E27FC236}">
                <a16:creationId xmlns:a16="http://schemas.microsoft.com/office/drawing/2014/main" id="{38C2FFC2-3260-4E25-A6AB-12B98B2E44EB}"/>
              </a:ext>
            </a:extLst>
          </p:cNvPr>
          <p:cNvSpPr txBox="1"/>
          <p:nvPr/>
        </p:nvSpPr>
        <p:spPr>
          <a:xfrm>
            <a:off x="726219" y="5532845"/>
            <a:ext cx="10800521" cy="646331"/>
          </a:xfrm>
          <a:prstGeom prst="rect">
            <a:avLst/>
          </a:prstGeom>
          <a:noFill/>
          <a:ln w="38100">
            <a:solidFill>
              <a:srgbClr val="FF0000"/>
            </a:solidFill>
          </a:ln>
        </p:spPr>
        <p:txBody>
          <a:bodyPr wrap="square" rtlCol="0">
            <a:spAutoFit/>
          </a:bodyPr>
          <a:lstStyle/>
          <a:p>
            <a:r>
              <a:rPr kumimoji="1" lang="ja-JP" altLang="en-US" dirty="0"/>
              <a:t>公債償還基金への返済（積立）</a:t>
            </a:r>
            <a:r>
              <a:rPr kumimoji="1" lang="en-US" altLang="ja-JP" dirty="0"/>
              <a:t>187</a:t>
            </a:r>
            <a:r>
              <a:rPr kumimoji="1" lang="ja-JP" altLang="en-US" dirty="0"/>
              <a:t>億円で</a:t>
            </a:r>
            <a:r>
              <a:rPr kumimoji="1" lang="en-US" altLang="ja-JP" dirty="0"/>
              <a:t>52</a:t>
            </a:r>
            <a:r>
              <a:rPr kumimoji="1" lang="ja-JP" altLang="en-US" dirty="0"/>
              <a:t>億円負担増・補助金削減の中止、国民健康保険基金</a:t>
            </a:r>
            <a:r>
              <a:rPr kumimoji="1" lang="en-US" altLang="ja-JP" dirty="0"/>
              <a:t>27</a:t>
            </a:r>
            <a:r>
              <a:rPr kumimoji="1" lang="ja-JP" altLang="en-US" dirty="0"/>
              <a:t>億円で保険料引き下げを求めます。</a:t>
            </a:r>
          </a:p>
        </p:txBody>
      </p:sp>
    </p:spTree>
    <p:extLst>
      <p:ext uri="{BB962C8B-B14F-4D97-AF65-F5344CB8AC3E}">
        <p14:creationId xmlns:p14="http://schemas.microsoft.com/office/powerpoint/2010/main" val="25766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A6CAD-5A57-4C61-B2F9-62065593D095}"/>
              </a:ext>
            </a:extLst>
          </p:cNvPr>
          <p:cNvSpPr>
            <a:spLocks noGrp="1"/>
          </p:cNvSpPr>
          <p:nvPr>
            <p:ph type="title" idx="4294967295"/>
          </p:nvPr>
        </p:nvSpPr>
        <p:spPr>
          <a:xfrm>
            <a:off x="318052" y="421101"/>
            <a:ext cx="10515600" cy="1325562"/>
          </a:xfrm>
        </p:spPr>
        <p:txBody>
          <a:bodyPr>
            <a:normAutofit/>
          </a:bodyPr>
          <a:lstStyle/>
          <a:p>
            <a:r>
              <a:rPr lang="en-US" altLang="ja-JP" sz="3600" b="0" i="0" dirty="0">
                <a:solidFill>
                  <a:srgbClr val="333333"/>
                </a:solidFill>
                <a:effectLst/>
                <a:latin typeface="游明朝" panose="02020400000000000000" pitchFamily="18" charset="-128"/>
                <a:ea typeface="游明朝" panose="02020400000000000000" pitchFamily="18" charset="-128"/>
              </a:rPr>
              <a:t>【</a:t>
            </a:r>
            <a:r>
              <a:rPr lang="ja-JP" altLang="en-US" sz="3600" b="0" i="0" dirty="0">
                <a:solidFill>
                  <a:srgbClr val="333333"/>
                </a:solidFill>
                <a:effectLst/>
                <a:latin typeface="trebuchet ms" panose="020B0603020202020204" pitchFamily="34" charset="0"/>
              </a:rPr>
              <a:t> 談話</a:t>
            </a:r>
            <a:r>
              <a:rPr lang="en-US" altLang="ja-JP" sz="3600" b="0" i="0" dirty="0">
                <a:solidFill>
                  <a:srgbClr val="333333"/>
                </a:solidFill>
                <a:effectLst/>
                <a:latin typeface="trebuchet ms" panose="020B0603020202020204" pitchFamily="34" charset="0"/>
              </a:rPr>
              <a:t>】</a:t>
            </a:r>
            <a:r>
              <a:rPr lang="ja-JP" altLang="en-US" sz="3600" b="0" i="0" dirty="0">
                <a:solidFill>
                  <a:srgbClr val="333333"/>
                </a:solidFill>
                <a:effectLst/>
                <a:latin typeface="trebuchet ms" panose="020B0603020202020204" pitchFamily="34" charset="0"/>
              </a:rPr>
              <a:t>　暮らしと仕事を支援する予算への組替えを</a:t>
            </a:r>
            <a:br>
              <a:rPr kumimoji="1" lang="en-US" altLang="ja-JP" sz="2000" kern="100" dirty="0">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u="sng" dirty="0">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EECCD87A-D26B-45AF-9426-BE5949A9DDE9}"/>
              </a:ext>
            </a:extLst>
          </p:cNvPr>
          <p:cNvSpPr>
            <a:spLocks noGrp="1"/>
          </p:cNvSpPr>
          <p:nvPr>
            <p:ph idx="4294967295"/>
          </p:nvPr>
        </p:nvSpPr>
        <p:spPr>
          <a:xfrm>
            <a:off x="1020417" y="1114977"/>
            <a:ext cx="10515600" cy="4957762"/>
          </a:xfrm>
        </p:spPr>
        <p:txBody>
          <a:bodyPr>
            <a:normAutofit/>
          </a:bodyPr>
          <a:lstStyle/>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1. </a:t>
            </a:r>
            <a:r>
              <a:rPr lang="ja-JP" altLang="en-US" sz="1800" b="0" i="0" dirty="0">
                <a:solidFill>
                  <a:srgbClr val="333333"/>
                </a:solidFill>
                <a:effectLst/>
                <a:latin typeface="游明朝" panose="02020400000000000000" pitchFamily="18" charset="-128"/>
                <a:ea typeface="游明朝" panose="02020400000000000000" pitchFamily="18" charset="-128"/>
              </a:rPr>
              <a:t>　「行財政改革計画」を撤回し、市民負担増と補助金カットを中止する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2. </a:t>
            </a:r>
            <a:r>
              <a:rPr lang="ja-JP" altLang="en-US" sz="1800" b="0" i="0" dirty="0">
                <a:solidFill>
                  <a:srgbClr val="333333"/>
                </a:solidFill>
                <a:effectLst/>
                <a:latin typeface="游明朝" panose="02020400000000000000" pitchFamily="18" charset="-128"/>
                <a:ea typeface="游明朝" panose="02020400000000000000" pitchFamily="18" charset="-128"/>
              </a:rPr>
              <a:t>　新型コロナウイルス感染症対策を強化するために、大規模な検査の実施、医療機関に対する支援と連携の強化、保健所を各行政区に戻し公衆衛生行政を拡充する、及び介護・保育等のエッセンシャルワーカーへの支援を拡充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3.</a:t>
            </a:r>
            <a:r>
              <a:rPr lang="ja-JP" altLang="en-US" sz="1800" b="0" i="0" dirty="0">
                <a:solidFill>
                  <a:srgbClr val="333333"/>
                </a:solidFill>
                <a:effectLst/>
                <a:latin typeface="游明朝" panose="02020400000000000000" pitchFamily="18" charset="-128"/>
                <a:ea typeface="游明朝" panose="02020400000000000000" pitchFamily="18" charset="-128"/>
              </a:rPr>
              <a:t>　 中小零細業者が事業や雇用を継続できるだけの補償と支援を抜本的に強化する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4. </a:t>
            </a:r>
            <a:r>
              <a:rPr lang="ja-JP" altLang="en-US" sz="1800" b="0" i="0" dirty="0">
                <a:solidFill>
                  <a:srgbClr val="333333"/>
                </a:solidFill>
                <a:effectLst/>
                <a:latin typeface="游明朝" panose="02020400000000000000" pitchFamily="18" charset="-128"/>
                <a:ea typeface="游明朝" panose="02020400000000000000" pitchFamily="18" charset="-128"/>
              </a:rPr>
              <a:t>　子育て支援を充実させるために、全員制の中学校給食の実施、子どもの医療費の無料化拡充、教員の増員を図る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5. </a:t>
            </a:r>
            <a:r>
              <a:rPr lang="ja-JP" altLang="en-US" sz="1800" b="0" i="0" dirty="0">
                <a:solidFill>
                  <a:srgbClr val="333333"/>
                </a:solidFill>
                <a:effectLst/>
                <a:latin typeface="游明朝" panose="02020400000000000000" pitchFamily="18" charset="-128"/>
                <a:ea typeface="游明朝" panose="02020400000000000000" pitchFamily="18" charset="-128"/>
              </a:rPr>
              <a:t>　上記</a:t>
            </a:r>
            <a:r>
              <a:rPr lang="en-US" altLang="ja-JP" sz="1800" b="0" i="0" dirty="0">
                <a:solidFill>
                  <a:srgbClr val="333333"/>
                </a:solidFill>
                <a:effectLst/>
                <a:latin typeface="游明朝" panose="02020400000000000000" pitchFamily="18" charset="-128"/>
                <a:ea typeface="游明朝" panose="02020400000000000000" pitchFamily="18" charset="-128"/>
              </a:rPr>
              <a:t>2~4</a:t>
            </a:r>
            <a:r>
              <a:rPr lang="ja-JP" altLang="en-US" sz="1800" b="0" i="0" dirty="0">
                <a:solidFill>
                  <a:srgbClr val="333333"/>
                </a:solidFill>
                <a:effectLst/>
                <a:latin typeface="游明朝" panose="02020400000000000000" pitchFamily="18" charset="-128"/>
                <a:ea typeface="游明朝" panose="02020400000000000000" pitchFamily="18" charset="-128"/>
              </a:rPr>
              <a:t>の項目の推進や災害対策を充実させるために、職員体制を強化する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6. </a:t>
            </a:r>
            <a:r>
              <a:rPr lang="ja-JP" altLang="en-US" sz="1800" b="0" i="0" dirty="0">
                <a:solidFill>
                  <a:srgbClr val="333333"/>
                </a:solidFill>
                <a:effectLst/>
                <a:latin typeface="游明朝" panose="02020400000000000000" pitchFamily="18" charset="-128"/>
                <a:ea typeface="游明朝" panose="02020400000000000000" pitchFamily="18" charset="-128"/>
              </a:rPr>
              <a:t>　北陸新幹線とリニア新幹線、堀川・油小路地下バイパストンネル推進方針を撤回する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7. </a:t>
            </a:r>
            <a:r>
              <a:rPr lang="ja-JP" altLang="en-US" sz="1800" b="0" i="0" dirty="0">
                <a:solidFill>
                  <a:srgbClr val="333333"/>
                </a:solidFill>
                <a:effectLst/>
                <a:latin typeface="游明朝" panose="02020400000000000000" pitchFamily="18" charset="-128"/>
                <a:ea typeface="游明朝" panose="02020400000000000000" pitchFamily="18" charset="-128"/>
              </a:rPr>
              <a:t>　小中一貫校整備（西陵中校区・小栗栖中校区）など、不要不急の大型事業を中止する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8.</a:t>
            </a:r>
            <a:r>
              <a:rPr lang="ja-JP" altLang="en-US" sz="1800" b="0" i="0" dirty="0">
                <a:solidFill>
                  <a:srgbClr val="333333"/>
                </a:solidFill>
                <a:effectLst/>
                <a:latin typeface="游明朝" panose="02020400000000000000" pitchFamily="18" charset="-128"/>
                <a:ea typeface="游明朝" panose="02020400000000000000" pitchFamily="18" charset="-128"/>
              </a:rPr>
              <a:t>　 法人市民税の超過課税の強化など、大企業に対して応分の負担を求める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9. </a:t>
            </a:r>
            <a:r>
              <a:rPr lang="ja-JP" altLang="en-US" sz="1800" b="0" i="0" dirty="0">
                <a:solidFill>
                  <a:srgbClr val="333333"/>
                </a:solidFill>
                <a:effectLst/>
                <a:latin typeface="游明朝" panose="02020400000000000000" pitchFamily="18" charset="-128"/>
                <a:ea typeface="游明朝" panose="02020400000000000000" pitchFamily="18" charset="-128"/>
              </a:rPr>
              <a:t>　市外からの企業誘致促進のためとして行っている都市計画の規制緩和を中止する</a:t>
            </a:r>
          </a:p>
          <a:p>
            <a:pPr marL="0" indent="0" algn="l">
              <a:lnSpc>
                <a:spcPct val="120000"/>
              </a:lnSpc>
              <a:spcBef>
                <a:spcPts val="0"/>
              </a:spcBef>
              <a:spcAft>
                <a:spcPts val="0"/>
              </a:spcAft>
              <a:buNone/>
            </a:pPr>
            <a:r>
              <a:rPr lang="en-US" altLang="ja-JP" sz="1800" b="0" i="0" dirty="0">
                <a:solidFill>
                  <a:srgbClr val="333333"/>
                </a:solidFill>
                <a:effectLst/>
                <a:latin typeface="游明朝" panose="02020400000000000000" pitchFamily="18" charset="-128"/>
                <a:ea typeface="游明朝" panose="02020400000000000000" pitchFamily="18" charset="-128"/>
              </a:rPr>
              <a:t>10.  </a:t>
            </a:r>
            <a:r>
              <a:rPr lang="ja-JP" altLang="en-US" sz="1800" b="0" i="0" dirty="0">
                <a:solidFill>
                  <a:srgbClr val="333333"/>
                </a:solidFill>
                <a:effectLst/>
                <a:latin typeface="游明朝" panose="02020400000000000000" pitchFamily="18" charset="-128"/>
                <a:ea typeface="游明朝" panose="02020400000000000000" pitchFamily="18" charset="-128"/>
              </a:rPr>
              <a:t>「三位一体改革」以来の地方自治体への財源を削減する国の方針の転換を求め、自治体の財源を国に保障させる</a:t>
            </a:r>
          </a:p>
          <a:p>
            <a:pPr marL="0" indent="0">
              <a:buNone/>
            </a:pPr>
            <a:endParaRPr kumimoji="1" lang="ja-JP" altLang="en-US" dirty="0"/>
          </a:p>
        </p:txBody>
      </p:sp>
      <p:sp>
        <p:nvSpPr>
          <p:cNvPr id="4" name="四角形: メモ 3">
            <a:extLst>
              <a:ext uri="{FF2B5EF4-FFF2-40B4-BE49-F238E27FC236}">
                <a16:creationId xmlns:a16="http://schemas.microsoft.com/office/drawing/2014/main" id="{9AA0A403-A0BF-49C4-A713-9BD182DB642F}"/>
              </a:ext>
            </a:extLst>
          </p:cNvPr>
          <p:cNvSpPr/>
          <p:nvPr/>
        </p:nvSpPr>
        <p:spPr>
          <a:xfrm>
            <a:off x="477078" y="384313"/>
            <a:ext cx="11396870" cy="5857461"/>
          </a:xfrm>
          <a:prstGeom prst="foldedCorner">
            <a:avLst>
              <a:gd name="adj" fmla="val 1146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968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F7417C-0DF6-40F1-8A07-03F396638F13}"/>
              </a:ext>
            </a:extLst>
          </p:cNvPr>
          <p:cNvSpPr>
            <a:spLocks noGrp="1"/>
          </p:cNvSpPr>
          <p:nvPr>
            <p:ph type="title" idx="4294967295"/>
          </p:nvPr>
        </p:nvSpPr>
        <p:spPr>
          <a:xfrm>
            <a:off x="477078" y="799135"/>
            <a:ext cx="10058400" cy="1450975"/>
          </a:xfrm>
        </p:spPr>
        <p:txBody>
          <a:bodyPr>
            <a:normAutofit fontScale="90000"/>
          </a:bodyPr>
          <a:lstStyle/>
          <a:p>
            <a:r>
              <a:rPr lang="en-US" altLang="ja-JP" dirty="0">
                <a:solidFill>
                  <a:srgbClr val="333333"/>
                </a:solidFill>
                <a:latin typeface="+mn-ea"/>
              </a:rPr>
              <a:t>【</a:t>
            </a:r>
            <a:r>
              <a:rPr lang="ja-JP" altLang="en-US" dirty="0">
                <a:solidFill>
                  <a:srgbClr val="333333"/>
                </a:solidFill>
                <a:latin typeface="+mn-ea"/>
              </a:rPr>
              <a:t>申し入れ</a:t>
            </a:r>
            <a:r>
              <a:rPr lang="en-US" altLang="ja-JP" dirty="0">
                <a:solidFill>
                  <a:srgbClr val="333333"/>
                </a:solidFill>
                <a:latin typeface="+mn-ea"/>
              </a:rPr>
              <a:t>】</a:t>
            </a:r>
            <a:r>
              <a:rPr lang="ja-JP" altLang="en-US" dirty="0">
                <a:solidFill>
                  <a:srgbClr val="333333"/>
                </a:solidFill>
                <a:latin typeface="+mn-ea"/>
              </a:rPr>
              <a:t>子ども若者はぐくみ局長逮捕について（</a:t>
            </a:r>
            <a:r>
              <a:rPr lang="en-US" altLang="ja-JP" dirty="0">
                <a:solidFill>
                  <a:srgbClr val="333333"/>
                </a:solidFill>
                <a:latin typeface="+mn-ea"/>
              </a:rPr>
              <a:t> 2</a:t>
            </a:r>
            <a:r>
              <a:rPr lang="ja-JP" altLang="en-US" dirty="0">
                <a:solidFill>
                  <a:srgbClr val="333333"/>
                </a:solidFill>
                <a:latin typeface="+mn-ea"/>
              </a:rPr>
              <a:t>月</a:t>
            </a:r>
            <a:r>
              <a:rPr lang="en-US" altLang="ja-JP" dirty="0">
                <a:solidFill>
                  <a:srgbClr val="333333"/>
                </a:solidFill>
                <a:latin typeface="+mn-ea"/>
              </a:rPr>
              <a:t>15</a:t>
            </a:r>
            <a:r>
              <a:rPr lang="ja-JP" altLang="en-US" dirty="0">
                <a:solidFill>
                  <a:srgbClr val="333333"/>
                </a:solidFill>
                <a:latin typeface="+mn-ea"/>
              </a:rPr>
              <a:t>日）</a:t>
            </a:r>
            <a:br>
              <a:rPr lang="en-US" altLang="ja-JP" dirty="0">
                <a:solidFill>
                  <a:srgbClr val="333333"/>
                </a:solidFill>
                <a:latin typeface="+mn-ea"/>
              </a:rPr>
            </a:br>
            <a:endParaRPr kumimoji="1" lang="ja-JP" altLang="en-US" dirty="0"/>
          </a:p>
        </p:txBody>
      </p:sp>
      <p:sp>
        <p:nvSpPr>
          <p:cNvPr id="3" name="コンテンツ プレースホルダー 2">
            <a:extLst>
              <a:ext uri="{FF2B5EF4-FFF2-40B4-BE49-F238E27FC236}">
                <a16:creationId xmlns:a16="http://schemas.microsoft.com/office/drawing/2014/main" id="{D8A01F63-4B9A-42D2-9E04-F43BB3A2D6C7}"/>
              </a:ext>
            </a:extLst>
          </p:cNvPr>
          <p:cNvSpPr>
            <a:spLocks noGrp="1"/>
          </p:cNvSpPr>
          <p:nvPr>
            <p:ph idx="4294967295"/>
          </p:nvPr>
        </p:nvSpPr>
        <p:spPr>
          <a:xfrm>
            <a:off x="1308860" y="1846262"/>
            <a:ext cx="10406062" cy="4181475"/>
          </a:xfrm>
        </p:spPr>
        <p:txBody>
          <a:bodyPr>
            <a:normAutofit fontScale="92500" lnSpcReduction="10000"/>
          </a:bodyPr>
          <a:lstStyle/>
          <a:p>
            <a:pPr marL="0" indent="0" algn="l">
              <a:lnSpc>
                <a:spcPct val="134000"/>
              </a:lnSpc>
              <a:buNone/>
            </a:pPr>
            <a:r>
              <a:rPr lang="ja-JP" altLang="en-US" b="0" i="0" dirty="0">
                <a:solidFill>
                  <a:srgbClr val="333333"/>
                </a:solidFill>
                <a:effectLst/>
                <a:latin typeface="游明朝" panose="02020400000000000000" pitchFamily="18" charset="-128"/>
                <a:ea typeface="游明朝" panose="02020400000000000000" pitchFamily="18" charset="-128"/>
              </a:rPr>
              <a:t>２月８日、京都府警が受託収賄の疑いで京都市子ども若者はぐくみ局長を逮捕、セヴァ福祉会の理事長を贈賄の疑いで逮捕した。</a:t>
            </a:r>
            <a:r>
              <a:rPr lang="en-US" altLang="ja-JP" b="0" i="0" dirty="0">
                <a:solidFill>
                  <a:srgbClr val="333333"/>
                </a:solidFill>
                <a:effectLst/>
                <a:latin typeface="游明朝" panose="02020400000000000000" pitchFamily="18" charset="-128"/>
                <a:ea typeface="游明朝" panose="02020400000000000000" pitchFamily="18" charset="-128"/>
              </a:rPr>
              <a:t>2019</a:t>
            </a:r>
            <a:r>
              <a:rPr lang="ja-JP" altLang="en-US" b="0" i="0" dirty="0">
                <a:solidFill>
                  <a:srgbClr val="333333"/>
                </a:solidFill>
                <a:effectLst/>
                <a:latin typeface="游明朝" panose="02020400000000000000" pitchFamily="18" charset="-128"/>
                <a:ea typeface="游明朝" panose="02020400000000000000" pitchFamily="18" charset="-128"/>
              </a:rPr>
              <a:t>年</a:t>
            </a:r>
            <a:r>
              <a:rPr lang="en-US" altLang="ja-JP" b="0" i="0" dirty="0">
                <a:solidFill>
                  <a:srgbClr val="333333"/>
                </a:solidFill>
                <a:effectLst/>
                <a:latin typeface="游明朝" panose="02020400000000000000" pitchFamily="18" charset="-128"/>
                <a:ea typeface="游明朝" panose="02020400000000000000" pitchFamily="18" charset="-128"/>
              </a:rPr>
              <a:t>3</a:t>
            </a:r>
            <a:r>
              <a:rPr lang="ja-JP" altLang="en-US" b="0" i="0" dirty="0">
                <a:solidFill>
                  <a:srgbClr val="333333"/>
                </a:solidFill>
                <a:effectLst/>
                <a:latin typeface="游明朝" panose="02020400000000000000" pitchFamily="18" charset="-128"/>
                <a:ea typeface="游明朝" panose="02020400000000000000" pitchFamily="18" charset="-128"/>
              </a:rPr>
              <a:t>月</a:t>
            </a:r>
            <a:r>
              <a:rPr lang="en-US" altLang="ja-JP" b="0" i="0" dirty="0">
                <a:solidFill>
                  <a:srgbClr val="333333"/>
                </a:solidFill>
                <a:effectLst/>
                <a:latin typeface="游明朝" panose="02020400000000000000" pitchFamily="18" charset="-128"/>
                <a:ea typeface="游明朝" panose="02020400000000000000" pitchFamily="18" charset="-128"/>
              </a:rPr>
              <a:t>8</a:t>
            </a:r>
            <a:r>
              <a:rPr lang="ja-JP" altLang="en-US" b="0" i="0" dirty="0">
                <a:solidFill>
                  <a:srgbClr val="333333"/>
                </a:solidFill>
                <a:effectLst/>
                <a:latin typeface="游明朝" panose="02020400000000000000" pitchFamily="18" charset="-128"/>
                <a:ea typeface="游明朝" panose="02020400000000000000" pitchFamily="18" charset="-128"/>
              </a:rPr>
              <a:t>日、局長は腕時計</a:t>
            </a:r>
            <a:r>
              <a:rPr lang="en-US" altLang="ja-JP" b="0" i="0" dirty="0">
                <a:solidFill>
                  <a:srgbClr val="333333"/>
                </a:solidFill>
                <a:effectLst/>
                <a:latin typeface="游明朝" panose="02020400000000000000" pitchFamily="18" charset="-128"/>
                <a:ea typeface="游明朝" panose="02020400000000000000" pitchFamily="18" charset="-128"/>
              </a:rPr>
              <a:t>1</a:t>
            </a:r>
            <a:r>
              <a:rPr lang="ja-JP" altLang="en-US" b="0" i="0" dirty="0">
                <a:solidFill>
                  <a:srgbClr val="333333"/>
                </a:solidFill>
                <a:effectLst/>
                <a:latin typeface="游明朝" panose="02020400000000000000" pitchFamily="18" charset="-128"/>
                <a:ea typeface="游明朝" panose="02020400000000000000" pitchFamily="18" charset="-128"/>
              </a:rPr>
              <a:t>点（約</a:t>
            </a:r>
            <a:r>
              <a:rPr lang="en-US" altLang="ja-JP" b="0" i="0" dirty="0">
                <a:solidFill>
                  <a:srgbClr val="333333"/>
                </a:solidFill>
                <a:effectLst/>
                <a:latin typeface="游明朝" panose="02020400000000000000" pitchFamily="18" charset="-128"/>
                <a:ea typeface="游明朝" panose="02020400000000000000" pitchFamily="18" charset="-128"/>
              </a:rPr>
              <a:t>45</a:t>
            </a:r>
            <a:r>
              <a:rPr lang="ja-JP" altLang="en-US" b="0" i="0" dirty="0">
                <a:solidFill>
                  <a:srgbClr val="333333"/>
                </a:solidFill>
                <a:effectLst/>
                <a:latin typeface="游明朝" panose="02020400000000000000" pitchFamily="18" charset="-128"/>
                <a:ea typeface="游明朝" panose="02020400000000000000" pitchFamily="18" charset="-128"/>
              </a:rPr>
              <a:t>万円相当）を受け取った疑いと報道されている。現職局長が逮捕されるという極めて重大な事態であり、市民の厳しい批判は免れない。</a:t>
            </a:r>
            <a:br>
              <a:rPr lang="ja-JP" altLang="en-US" b="0" i="0" dirty="0">
                <a:solidFill>
                  <a:srgbClr val="333333"/>
                </a:solidFill>
                <a:effectLst/>
                <a:latin typeface="游明朝" panose="02020400000000000000" pitchFamily="18" charset="-128"/>
                <a:ea typeface="游明朝" panose="02020400000000000000" pitchFamily="18" charset="-128"/>
              </a:rPr>
            </a:br>
            <a:endParaRPr lang="ja-JP" altLang="en-US" b="0" i="0" dirty="0">
              <a:solidFill>
                <a:srgbClr val="333333"/>
              </a:solidFill>
              <a:effectLst/>
              <a:latin typeface="游明朝" panose="02020400000000000000" pitchFamily="18" charset="-128"/>
              <a:ea typeface="游明朝" panose="02020400000000000000" pitchFamily="18" charset="-128"/>
            </a:endParaRPr>
          </a:p>
          <a:p>
            <a:pPr algn="l">
              <a:lnSpc>
                <a:spcPct val="134000"/>
              </a:lnSpc>
            </a:pPr>
            <a:r>
              <a:rPr lang="ja-JP" altLang="en-US" b="0" i="0" dirty="0">
                <a:solidFill>
                  <a:srgbClr val="333333"/>
                </a:solidFill>
                <a:effectLst/>
                <a:latin typeface="游明朝" panose="02020400000000000000" pitchFamily="18" charset="-128"/>
                <a:ea typeface="游明朝" panose="02020400000000000000" pitchFamily="18" charset="-128"/>
              </a:rPr>
              <a:t>市長は、第三者機関の設置等、必要な手立てを最大限講じることにより、今回の事件の全容と真相を明らかにして、市民と議会に説明することを最優先に取り組むべき。</a:t>
            </a:r>
            <a:br>
              <a:rPr lang="ja-JP" altLang="en-US" b="0" i="0" dirty="0">
                <a:solidFill>
                  <a:srgbClr val="333333"/>
                </a:solidFill>
                <a:effectLst/>
                <a:latin typeface="游明朝" panose="02020400000000000000" pitchFamily="18" charset="-128"/>
                <a:ea typeface="游明朝" panose="02020400000000000000" pitchFamily="18" charset="-128"/>
              </a:rPr>
            </a:br>
            <a:endParaRPr lang="ja-JP" altLang="en-US" b="0" i="0" dirty="0">
              <a:solidFill>
                <a:srgbClr val="333333"/>
              </a:solidFill>
              <a:effectLst/>
              <a:latin typeface="游明朝" panose="02020400000000000000" pitchFamily="18" charset="-128"/>
              <a:ea typeface="游明朝" panose="02020400000000000000" pitchFamily="18" charset="-128"/>
            </a:endParaRPr>
          </a:p>
          <a:p>
            <a:pPr algn="l">
              <a:lnSpc>
                <a:spcPct val="134000"/>
              </a:lnSpc>
            </a:pPr>
            <a:r>
              <a:rPr lang="ja-JP" altLang="en-US" b="0" i="0" dirty="0">
                <a:solidFill>
                  <a:srgbClr val="333333"/>
                </a:solidFill>
                <a:effectLst/>
                <a:latin typeface="游明朝" panose="02020400000000000000" pitchFamily="18" charset="-128"/>
                <a:ea typeface="游明朝" panose="02020400000000000000" pitchFamily="18" charset="-128"/>
              </a:rPr>
              <a:t>市民に負担を迫る「行財政改革計画」を進めることは到底市民理解を得られない。新たな「行財政改革計画」の具体化はいったん中止することを求める。</a:t>
            </a:r>
          </a:p>
        </p:txBody>
      </p:sp>
      <p:sp>
        <p:nvSpPr>
          <p:cNvPr id="4" name="四角形: メモ 3">
            <a:extLst>
              <a:ext uri="{FF2B5EF4-FFF2-40B4-BE49-F238E27FC236}">
                <a16:creationId xmlns:a16="http://schemas.microsoft.com/office/drawing/2014/main" id="{D57ED2F0-99AD-4BCA-8BCD-B50C64D6A97B}"/>
              </a:ext>
            </a:extLst>
          </p:cNvPr>
          <p:cNvSpPr/>
          <p:nvPr/>
        </p:nvSpPr>
        <p:spPr>
          <a:xfrm>
            <a:off x="477078" y="384313"/>
            <a:ext cx="11396870" cy="5857461"/>
          </a:xfrm>
          <a:prstGeom prst="foldedCorner">
            <a:avLst>
              <a:gd name="adj" fmla="val 1146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011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1E5CEB-FCE5-43A6-9C8E-1A1EC7C28D4C}"/>
              </a:ext>
            </a:extLst>
          </p:cNvPr>
          <p:cNvSpPr>
            <a:spLocks noGrp="1"/>
          </p:cNvSpPr>
          <p:nvPr>
            <p:ph type="title" idx="4294967295"/>
          </p:nvPr>
        </p:nvSpPr>
        <p:spPr>
          <a:xfrm>
            <a:off x="437322" y="-212311"/>
            <a:ext cx="2505075" cy="1325563"/>
          </a:xfrm>
        </p:spPr>
        <p:txBody>
          <a:bodyPr>
            <a:normAutofit/>
          </a:bodyPr>
          <a:lstStyle/>
          <a:p>
            <a:r>
              <a:rPr kumimoji="1" lang="ja-JP" altLang="en-US" sz="3600" dirty="0"/>
              <a:t>今後の日程</a:t>
            </a:r>
            <a:r>
              <a:rPr lang="ja-JP" altLang="en-US" sz="3600" dirty="0"/>
              <a:t>　</a:t>
            </a:r>
            <a:endParaRPr kumimoji="1" lang="ja-JP" altLang="en-US" sz="3600" dirty="0"/>
          </a:p>
        </p:txBody>
      </p:sp>
      <p:pic>
        <p:nvPicPr>
          <p:cNvPr id="9" name="コンテンツ プレースホルダー 8">
            <a:extLst>
              <a:ext uri="{FF2B5EF4-FFF2-40B4-BE49-F238E27FC236}">
                <a16:creationId xmlns:a16="http://schemas.microsoft.com/office/drawing/2014/main" id="{ECF067F4-4D74-4426-97B4-0484824CD19E}"/>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43967" b="10262"/>
          <a:stretch/>
        </p:blipFill>
        <p:spPr>
          <a:xfrm>
            <a:off x="3325053" y="265113"/>
            <a:ext cx="8429625" cy="5327650"/>
          </a:xfrm>
        </p:spPr>
      </p:pic>
      <p:sp>
        <p:nvSpPr>
          <p:cNvPr id="10" name="テキスト ボックス 9">
            <a:extLst>
              <a:ext uri="{FF2B5EF4-FFF2-40B4-BE49-F238E27FC236}">
                <a16:creationId xmlns:a16="http://schemas.microsoft.com/office/drawing/2014/main" id="{04BB7396-713C-4959-80B3-A86498A433EB}"/>
              </a:ext>
            </a:extLst>
          </p:cNvPr>
          <p:cNvSpPr txBox="1"/>
          <p:nvPr/>
        </p:nvSpPr>
        <p:spPr>
          <a:xfrm>
            <a:off x="437322" y="1113252"/>
            <a:ext cx="2651648" cy="5262979"/>
          </a:xfrm>
          <a:prstGeom prst="rect">
            <a:avLst/>
          </a:prstGeom>
          <a:noFill/>
        </p:spPr>
        <p:txBody>
          <a:bodyPr wrap="square" rtlCol="0">
            <a:spAutoFit/>
          </a:bodyPr>
          <a:lstStyle/>
          <a:p>
            <a:r>
              <a:rPr lang="en-US" altLang="ja-JP" sz="4400" dirty="0"/>
              <a:t>2/28(</a:t>
            </a:r>
            <a:r>
              <a:rPr lang="ja-JP" altLang="en-US" sz="4400" dirty="0"/>
              <a:t>月）</a:t>
            </a:r>
            <a:br>
              <a:rPr lang="en-US" altLang="ja-JP" sz="4400" dirty="0"/>
            </a:br>
            <a:r>
              <a:rPr lang="ja-JP" altLang="en-US" sz="4400" dirty="0"/>
              <a:t>代表質問</a:t>
            </a:r>
            <a:r>
              <a:rPr lang="en-US" altLang="ja-JP" sz="2800" dirty="0"/>
              <a:t>3/15(</a:t>
            </a:r>
            <a:r>
              <a:rPr lang="ja-JP" altLang="en-US" sz="2800" dirty="0"/>
              <a:t>火）</a:t>
            </a:r>
            <a:endParaRPr lang="en-US" altLang="ja-JP" sz="2800" dirty="0"/>
          </a:p>
          <a:p>
            <a:r>
              <a:rPr lang="ja-JP" altLang="en-US" sz="2800" dirty="0"/>
              <a:t>　</a:t>
            </a:r>
            <a:r>
              <a:rPr lang="en-US" altLang="ja-JP" sz="2800" dirty="0"/>
              <a:t>16(</a:t>
            </a:r>
            <a:r>
              <a:rPr lang="ja-JP" altLang="en-US" sz="2800" dirty="0"/>
              <a:t>水）</a:t>
            </a:r>
            <a:endParaRPr lang="en-US" altLang="ja-JP" sz="2800" dirty="0"/>
          </a:p>
          <a:p>
            <a:r>
              <a:rPr lang="ja-JP" altLang="en-US" sz="2400" dirty="0"/>
              <a:t>　市長総括質疑</a:t>
            </a:r>
            <a:endParaRPr lang="en-US" altLang="ja-JP" sz="2400" dirty="0"/>
          </a:p>
          <a:p>
            <a:r>
              <a:rPr kumimoji="1" lang="en-US" altLang="ja-JP" sz="2800" dirty="0"/>
              <a:t>3/17(</a:t>
            </a:r>
            <a:r>
              <a:rPr kumimoji="1" lang="ja-JP" altLang="en-US" sz="2800" dirty="0"/>
              <a:t>木</a:t>
            </a:r>
            <a:r>
              <a:rPr kumimoji="1" lang="en-US" altLang="ja-JP" sz="2800" dirty="0"/>
              <a:t>)</a:t>
            </a:r>
          </a:p>
          <a:p>
            <a:r>
              <a:rPr lang="ja-JP" altLang="en-US" sz="2800" dirty="0"/>
              <a:t>　</a:t>
            </a:r>
            <a:r>
              <a:rPr lang="en-US" altLang="ja-JP" sz="2800" dirty="0"/>
              <a:t>18(</a:t>
            </a:r>
            <a:r>
              <a:rPr lang="ja-JP" altLang="en-US" sz="2800" dirty="0"/>
              <a:t>金</a:t>
            </a:r>
            <a:r>
              <a:rPr lang="en-US" altLang="ja-JP" sz="2800" dirty="0"/>
              <a:t>)</a:t>
            </a:r>
          </a:p>
          <a:p>
            <a:r>
              <a:rPr kumimoji="1" lang="ja-JP" altLang="en-US" sz="2800" dirty="0"/>
              <a:t>　常任委員会</a:t>
            </a:r>
            <a:endParaRPr kumimoji="1" lang="en-US" altLang="ja-JP" sz="2800" dirty="0"/>
          </a:p>
          <a:p>
            <a:r>
              <a:rPr lang="en-US" altLang="ja-JP" sz="2800" dirty="0"/>
              <a:t>3/25(</a:t>
            </a:r>
            <a:r>
              <a:rPr lang="ja-JP" altLang="en-US" sz="2800" dirty="0"/>
              <a:t>金）</a:t>
            </a:r>
            <a:endParaRPr lang="en-US" altLang="ja-JP" sz="2800" dirty="0"/>
          </a:p>
          <a:p>
            <a:r>
              <a:rPr lang="ja-JP" altLang="en-US" sz="2800" dirty="0"/>
              <a:t>　最終本会議</a:t>
            </a:r>
            <a:endParaRPr lang="en-US" altLang="ja-JP" sz="2800" dirty="0"/>
          </a:p>
          <a:p>
            <a:endParaRPr kumimoji="1" lang="ja-JP" altLang="en-US" sz="2800" dirty="0"/>
          </a:p>
        </p:txBody>
      </p:sp>
      <p:sp>
        <p:nvSpPr>
          <p:cNvPr id="3" name="テキスト ボックス 2">
            <a:extLst>
              <a:ext uri="{FF2B5EF4-FFF2-40B4-BE49-F238E27FC236}">
                <a16:creationId xmlns:a16="http://schemas.microsoft.com/office/drawing/2014/main" id="{2E94ABC8-1B49-44BC-B078-A48910C565D5}"/>
              </a:ext>
            </a:extLst>
          </p:cNvPr>
          <p:cNvSpPr txBox="1"/>
          <p:nvPr/>
        </p:nvSpPr>
        <p:spPr>
          <a:xfrm>
            <a:off x="3922644" y="5751443"/>
            <a:ext cx="8560904" cy="461665"/>
          </a:xfrm>
          <a:prstGeom prst="rect">
            <a:avLst/>
          </a:prstGeom>
          <a:noFill/>
        </p:spPr>
        <p:txBody>
          <a:bodyPr wrap="square" rtlCol="0">
            <a:spAutoFit/>
          </a:bodyPr>
          <a:lstStyle/>
          <a:p>
            <a:r>
              <a:rPr kumimoji="1" lang="ja-JP" altLang="en-US" sz="2400" dirty="0">
                <a:solidFill>
                  <a:srgbClr val="C00000"/>
                </a:solidFill>
              </a:rPr>
              <a:t>「行財政改革計画」中止・撤回へご一緒に声をあげましょう！</a:t>
            </a:r>
          </a:p>
        </p:txBody>
      </p:sp>
    </p:spTree>
    <p:extLst>
      <p:ext uri="{BB962C8B-B14F-4D97-AF65-F5344CB8AC3E}">
        <p14:creationId xmlns:p14="http://schemas.microsoft.com/office/powerpoint/2010/main" val="234251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4F6B98-C407-43F8-BCD7-2107C3AF88E4}"/>
              </a:ext>
            </a:extLst>
          </p:cNvPr>
          <p:cNvSpPr>
            <a:spLocks noGrp="1"/>
          </p:cNvSpPr>
          <p:nvPr>
            <p:ph type="title"/>
          </p:nvPr>
        </p:nvSpPr>
        <p:spPr>
          <a:xfrm>
            <a:off x="838200" y="510542"/>
            <a:ext cx="10515600" cy="1471694"/>
          </a:xfrm>
        </p:spPr>
        <p:txBody>
          <a:bodyPr>
            <a:normAutofit fontScale="90000"/>
          </a:bodyPr>
          <a:lstStyle/>
          <a:p>
            <a:pPr>
              <a:lnSpc>
                <a:spcPct val="100000"/>
              </a:lnSpc>
            </a:pPr>
            <a:br>
              <a:rPr lang="en-US" altLang="ja-JP" sz="2400" dirty="0">
                <a:solidFill>
                  <a:srgbClr val="FF0000"/>
                </a:solidFill>
              </a:rPr>
            </a:br>
            <a:r>
              <a:rPr lang="ja-JP" altLang="en-US" sz="3600" dirty="0">
                <a:solidFill>
                  <a:srgbClr val="FF0000"/>
                </a:solidFill>
                <a:latin typeface="HG創英角ﾎﾟｯﾌﾟ体" panose="040B0A09000000000000" pitchFamily="49" charset="-128"/>
                <a:ea typeface="HG創英角ﾎﾟｯﾌﾟ体" panose="040B0A09000000000000" pitchFamily="49" charset="-128"/>
              </a:rPr>
              <a:t>コロナ禍で市民の生活が厳しいときに</a:t>
            </a:r>
            <a:br>
              <a:rPr lang="en-US" altLang="ja-JP" sz="3600" dirty="0">
                <a:latin typeface="HG創英角ﾎﾟｯﾌﾟ体" panose="040B0A09000000000000" pitchFamily="49" charset="-128"/>
                <a:ea typeface="HG創英角ﾎﾟｯﾌﾟ体" panose="040B0A09000000000000" pitchFamily="49" charset="-128"/>
              </a:rPr>
            </a:br>
            <a:r>
              <a:rPr lang="ja-JP" altLang="en-US" sz="4400"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市民に痛み･「行財政改革計画」前倒し予算</a:t>
            </a:r>
            <a:br>
              <a:rPr lang="en-US" altLang="ja-JP" sz="2400" dirty="0"/>
            </a:br>
            <a:endParaRPr lang="ja-JP" altLang="en-US" sz="2400" dirty="0"/>
          </a:p>
        </p:txBody>
      </p:sp>
      <p:sp>
        <p:nvSpPr>
          <p:cNvPr id="3" name="コンテンツ プレースホルダー 2">
            <a:extLst>
              <a:ext uri="{FF2B5EF4-FFF2-40B4-BE49-F238E27FC236}">
                <a16:creationId xmlns:a16="http://schemas.microsoft.com/office/drawing/2014/main" id="{4F81119B-03C2-4590-81A0-8DB2A4136673}"/>
              </a:ext>
            </a:extLst>
          </p:cNvPr>
          <p:cNvSpPr>
            <a:spLocks noGrp="1"/>
          </p:cNvSpPr>
          <p:nvPr>
            <p:ph idx="1"/>
          </p:nvPr>
        </p:nvSpPr>
        <p:spPr>
          <a:xfrm>
            <a:off x="838200" y="2448477"/>
            <a:ext cx="10515600" cy="3342723"/>
          </a:xfrm>
        </p:spPr>
        <p:txBody>
          <a:bodyPr/>
          <a:lstStyle/>
          <a:p>
            <a:pPr marL="0" indent="0">
              <a:buNone/>
            </a:pPr>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①値上げ</a:t>
            </a:r>
            <a:r>
              <a:rPr lang="ja-JP" altLang="en-US" sz="16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en-US"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25</a:t>
            </a:r>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r>
              <a:rPr lang="ja-JP" altLang="en-US"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（来年度分）</a:t>
            </a:r>
            <a:endParaRPr lang="en-US" altLang="ja-JP" sz="2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②補助金の削減（△</a:t>
            </a:r>
            <a:r>
              <a:rPr lang="ja-JP" altLang="en-US" sz="16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en-US"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endParaRPr lang="en-US"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③その他「行革計画」を次々具体化</a:t>
            </a:r>
            <a:endParaRPr lang="en-US"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r>
              <a:rPr lang="ja-JP" altLang="en-US"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④</a:t>
            </a:r>
            <a:r>
              <a:rPr lang="en-US"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147</a:t>
            </a:r>
            <a:r>
              <a:rPr lang="ja-JP"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人職員削減（△</a:t>
            </a:r>
            <a:r>
              <a:rPr lang="en-US"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12</a:t>
            </a:r>
            <a:r>
              <a:rPr lang="ja-JP" altLang="ja-JP"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endParaRPr lang="en-US" altLang="ja-JP"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5" name="吹き出し: 円形 4">
            <a:extLst>
              <a:ext uri="{FF2B5EF4-FFF2-40B4-BE49-F238E27FC236}">
                <a16:creationId xmlns:a16="http://schemas.microsoft.com/office/drawing/2014/main" id="{B18E51F1-A9E7-482E-8BCE-7F7E1FFF6FD6}"/>
              </a:ext>
            </a:extLst>
          </p:cNvPr>
          <p:cNvSpPr/>
          <p:nvPr/>
        </p:nvSpPr>
        <p:spPr>
          <a:xfrm>
            <a:off x="9130748" y="4850296"/>
            <a:ext cx="2580861" cy="1497163"/>
          </a:xfrm>
          <a:prstGeom prst="wedgeEllipseCallout">
            <a:avLst>
              <a:gd name="adj1" fmla="val -58705"/>
              <a:gd name="adj2" fmla="val 1296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A54D0123-AEF7-464B-82B2-DD974C7216CB}"/>
              </a:ext>
            </a:extLst>
          </p:cNvPr>
          <p:cNvSpPr txBox="1"/>
          <p:nvPr/>
        </p:nvSpPr>
        <p:spPr>
          <a:xfrm>
            <a:off x="9475304" y="4951440"/>
            <a:ext cx="2236305" cy="1200329"/>
          </a:xfrm>
          <a:prstGeom prst="rect">
            <a:avLst/>
          </a:prstGeom>
          <a:noFill/>
        </p:spPr>
        <p:txBody>
          <a:bodyPr wrap="squar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詳しくは</a:t>
            </a:r>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市政</a:t>
            </a:r>
            <a:r>
              <a:rPr lang="en-US" altLang="ja-JP" dirty="0">
                <a:latin typeface="HGP創英角ﾎﾟｯﾌﾟ体" panose="040B0A00000000000000" pitchFamily="50" charset="-128"/>
                <a:ea typeface="HGP創英角ﾎﾟｯﾌﾟ体" panose="040B0A00000000000000" pitchFamily="50" charset="-128"/>
              </a:rPr>
              <a:t>HOT</a:t>
            </a:r>
            <a:r>
              <a:rPr lang="ja-JP" altLang="en-US" dirty="0">
                <a:latin typeface="HGP創英角ﾎﾟｯﾌﾟ体" panose="040B0A00000000000000" pitchFamily="50" charset="-128"/>
                <a:ea typeface="HGP創英角ﾎﾟｯﾌﾟ体" panose="040B0A00000000000000" pitchFamily="50" charset="-128"/>
              </a:rPr>
              <a:t>ニュースをご覧ください（チャットをご覧ください）</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2" name="吹き出し: 角を丸めた四角形 1">
            <a:extLst>
              <a:ext uri="{FF2B5EF4-FFF2-40B4-BE49-F238E27FC236}">
                <a16:creationId xmlns:a16="http://schemas.microsoft.com/office/drawing/2014/main" id="{F720B86D-7BAA-4188-A109-8CD28B8A61CE}"/>
              </a:ext>
            </a:extLst>
          </p:cNvPr>
          <p:cNvSpPr/>
          <p:nvPr/>
        </p:nvSpPr>
        <p:spPr>
          <a:xfrm>
            <a:off x="480392" y="2224914"/>
            <a:ext cx="8451574" cy="1803747"/>
          </a:xfrm>
          <a:prstGeom prst="wedgeRoundRectCallout">
            <a:avLst>
              <a:gd name="adj1" fmla="val 56706"/>
              <a:gd name="adj2" fmla="val -37024"/>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818549-4BEF-4B8A-A78E-6CB39B263DA0}"/>
              </a:ext>
            </a:extLst>
          </p:cNvPr>
          <p:cNvSpPr txBox="1"/>
          <p:nvPr/>
        </p:nvSpPr>
        <p:spPr>
          <a:xfrm>
            <a:off x="9634330" y="2224914"/>
            <a:ext cx="1948070" cy="1754326"/>
          </a:xfrm>
          <a:prstGeom prst="rect">
            <a:avLst/>
          </a:prstGeom>
          <a:noFill/>
        </p:spPr>
        <p:txBody>
          <a:bodyPr wrap="square" rtlCol="0">
            <a:spAutoFit/>
          </a:bodyPr>
          <a:lstStyle/>
          <a:p>
            <a:r>
              <a:rPr kumimoji="1" lang="en-US" altLang="ja-JP" sz="3600" dirty="0">
                <a:solidFill>
                  <a:srgbClr val="00B050"/>
                </a:solidFill>
              </a:rPr>
              <a:t>52</a:t>
            </a:r>
            <a:r>
              <a:rPr kumimoji="1" lang="ja-JP" altLang="en-US" sz="3600" dirty="0">
                <a:solidFill>
                  <a:srgbClr val="00B050"/>
                </a:solidFill>
              </a:rPr>
              <a:t>億円も「市民に痛み」</a:t>
            </a:r>
          </a:p>
        </p:txBody>
      </p:sp>
    </p:spTree>
    <p:extLst>
      <p:ext uri="{BB962C8B-B14F-4D97-AF65-F5344CB8AC3E}">
        <p14:creationId xmlns:p14="http://schemas.microsoft.com/office/powerpoint/2010/main" val="198829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749428E-6BB4-48F6-BFDF-1AB2F80FE313}"/>
              </a:ext>
            </a:extLst>
          </p:cNvPr>
          <p:cNvSpPr>
            <a:spLocks noGrp="1"/>
          </p:cNvSpPr>
          <p:nvPr>
            <p:ph type="title"/>
          </p:nvPr>
        </p:nvSpPr>
        <p:spPr>
          <a:xfrm>
            <a:off x="930965" y="821289"/>
            <a:ext cx="10515600" cy="1325563"/>
          </a:xfrm>
        </p:spPr>
        <p:txBody>
          <a:bodyPr>
            <a:normAutofit fontScale="90000"/>
          </a:bodyPr>
          <a:lstStyle/>
          <a:p>
            <a:r>
              <a:rPr lang="ja-JP" altLang="en-US" sz="6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①値上げ</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en-US" altLang="ja-JP" sz="6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25</a:t>
            </a:r>
            <a:r>
              <a:rPr lang="ja-JP" altLang="en-US" sz="6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r>
              <a:rPr lang="ja-JP" altLang="en-US"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（来年度分）</a:t>
            </a:r>
            <a:r>
              <a:rPr lang="en-US" altLang="ja-JP"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※2023</a:t>
            </a:r>
            <a:r>
              <a:rPr lang="ja-JP" altLang="en-US"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（令和</a:t>
            </a:r>
            <a:r>
              <a:rPr lang="en-US" altLang="ja-JP"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a:t>
            </a:r>
            <a:r>
              <a:rPr lang="ja-JP" altLang="en-US"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）年度以降</a:t>
            </a:r>
            <a:r>
              <a:rPr lang="en-US" altLang="ja-JP"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53</a:t>
            </a:r>
            <a:r>
              <a:rPr lang="ja-JP" altLang="en-US"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施設</a:t>
            </a:r>
            <a:br>
              <a:rPr lang="en-US" altLang="ja-JP" sz="20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endParaRPr lang="ja-JP" altLang="en-US" dirty="0"/>
          </a:p>
        </p:txBody>
      </p:sp>
      <p:sp>
        <p:nvSpPr>
          <p:cNvPr id="5" name="コンテンツ プレースホルダー 4">
            <a:extLst>
              <a:ext uri="{FF2B5EF4-FFF2-40B4-BE49-F238E27FC236}">
                <a16:creationId xmlns:a16="http://schemas.microsoft.com/office/drawing/2014/main" id="{27819A6D-721B-4ADA-A11A-8CC728451E72}"/>
              </a:ext>
            </a:extLst>
          </p:cNvPr>
          <p:cNvSpPr>
            <a:spLocks noGrp="1"/>
          </p:cNvSpPr>
          <p:nvPr>
            <p:ph idx="1"/>
          </p:nvPr>
        </p:nvSpPr>
        <p:spPr>
          <a:xfrm>
            <a:off x="930965" y="1934818"/>
            <a:ext cx="10515600" cy="4321659"/>
          </a:xfrm>
        </p:spPr>
        <p:txBody>
          <a:bodyPr>
            <a:normAutofit fontScale="85000" lnSpcReduction="20000"/>
          </a:bodyPr>
          <a:lstStyle/>
          <a:p>
            <a:pPr marL="0" indent="0">
              <a:buNone/>
            </a:pPr>
            <a:r>
              <a:rPr lang="ja-JP" altLang="en-US"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・国民健康保険料（</a:t>
            </a:r>
            <a:r>
              <a:rPr lang="en-US" altLang="ja-JP"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14</a:t>
            </a:r>
            <a:r>
              <a:rPr lang="ja-JP" altLang="en-US"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億円引上げ）</a:t>
            </a:r>
            <a:r>
              <a:rPr lang="ja-JP"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一人当たり保険料</a:t>
            </a:r>
            <a:r>
              <a:rPr lang="ja-JP" altLang="en-US"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3568</a:t>
            </a:r>
            <a:r>
              <a:rPr lang="ja-JP"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円増</a:t>
            </a:r>
            <a:r>
              <a:rPr lang="ja-JP" altLang="en-US"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+3.7</a:t>
            </a:r>
            <a:r>
              <a:rPr lang="ja-JP"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％改定</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eaLnBrk="0" hangingPunct="0">
              <a:lnSpc>
                <a:spcPct val="134000"/>
              </a:lnSpc>
              <a:spcBef>
                <a:spcPts val="0"/>
              </a:spcBef>
              <a:spcAft>
                <a:spcPts val="0"/>
              </a:spcAft>
              <a:buNone/>
            </a:pP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　・来年度、</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京都府の納付金が</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億円</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増。しかし、京都市の累積収支</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27</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億円の黒字</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sz="2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eaLnBrk="0" hangingPunct="0">
              <a:lnSpc>
                <a:spcPct val="134000"/>
              </a:lnSpc>
              <a:spcBef>
                <a:spcPts val="0"/>
              </a:spcBef>
              <a:spcAft>
                <a:spcPts val="0"/>
              </a:spcAft>
              <a:buNone/>
            </a:pP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　・本来なら黒字分を使って保険料引き下げることが可能であるにもかかわらず</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「令和</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5</a:t>
            </a:r>
          </a:p>
          <a:p>
            <a:pPr marL="0" indent="0" algn="just" eaLnBrk="0" hangingPunct="0">
              <a:lnSpc>
                <a:spcPct val="134000"/>
              </a:lnSpc>
              <a:spcBef>
                <a:spcPts val="0"/>
              </a:spcBef>
              <a:spcAft>
                <a:spcPts val="0"/>
              </a:spcAft>
              <a:buNone/>
            </a:pP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年度</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年度の保険料引き上げに備え</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る</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として、</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基金に積み立てて来年度予算で値上げ</a:t>
            </a:r>
            <a:endParaRPr lang="en-US" altLang="ja-JP" sz="2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gn="just" eaLnBrk="0" hangingPunct="0">
              <a:lnSpc>
                <a:spcPct val="134000"/>
              </a:lnSpc>
              <a:spcBef>
                <a:spcPts val="0"/>
              </a:spcBef>
              <a:spcAft>
                <a:spcPts val="0"/>
              </a:spcAft>
              <a:buNone/>
            </a:pP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　　を提案。</a:t>
            </a:r>
            <a:endPar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r>
              <a:rPr lang="ja-JP" altLang="en-US"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・使用料・手数料（</a:t>
            </a:r>
            <a:r>
              <a:rPr lang="en-US" altLang="ja-JP"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11</a:t>
            </a:r>
            <a:r>
              <a:rPr lang="ja-JP" altLang="en-US"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a:t>
            </a:r>
            <a:r>
              <a:rPr lang="en-US" altLang="ja-JP"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7000</a:t>
            </a:r>
            <a:r>
              <a:rPr lang="ja-JP" altLang="en-US"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万円）</a:t>
            </a:r>
            <a:endParaRPr lang="en-US" altLang="ja-JP" sz="3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学童保育利用料　　　</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5800</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万円</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ex</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．年収</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300</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万円（</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時まで利用）</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4600</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円→</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13000</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円</a:t>
            </a:r>
            <a:endPar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敬老乗車証負担増</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a:t>
            </a:r>
            <a:r>
              <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8059</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万円</a:t>
            </a:r>
            <a:r>
              <a:rPr lang="ja-JP" altLang="en-US"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月から利用者負担</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倍化</a:t>
            </a:r>
            <a:endPar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3000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6000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円、</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5000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万</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5000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万円）</a:t>
            </a:r>
          </a:p>
          <a:p>
            <a:pPr marL="0" indent="0" algn="just">
              <a:buNone/>
            </a:pP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高齢者インフルエンザ予防接種　</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負担増：一律</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1500</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円に</a:t>
            </a:r>
            <a:endPar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ひと･まち交流館　京都　</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無料→</a:t>
            </a:r>
            <a:r>
              <a:rPr lang="en-US" altLang="ja-JP" sz="2200" kern="100" dirty="0">
                <a:latin typeface="游明朝" panose="02020400000000000000" pitchFamily="18" charset="-128"/>
                <a:ea typeface="游明朝" panose="02020400000000000000" pitchFamily="18" charset="-128"/>
                <a:cs typeface="Times New Roman" panose="02020603050405020304" pitchFamily="18" charset="0"/>
              </a:rPr>
              <a:t>4590</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円　</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いきいき市民活動センター　</a:t>
            </a:r>
            <a:r>
              <a:rPr lang="en-US" altLang="ja-JP" sz="2200" kern="100" dirty="0">
                <a:latin typeface="游明朝" panose="02020400000000000000" pitchFamily="18" charset="-128"/>
                <a:ea typeface="游明朝" panose="02020400000000000000" pitchFamily="18" charset="-128"/>
                <a:cs typeface="Times New Roman" panose="02020603050405020304" pitchFamily="18" charset="0"/>
              </a:rPr>
              <a:t>100</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円→</a:t>
            </a:r>
            <a:r>
              <a:rPr lang="en-US" altLang="ja-JP" sz="2200" kern="100" dirty="0">
                <a:latin typeface="游明朝" panose="02020400000000000000" pitchFamily="18" charset="-128"/>
                <a:ea typeface="游明朝" panose="02020400000000000000" pitchFamily="18" charset="-128"/>
                <a:cs typeface="Times New Roman" panose="02020603050405020304" pitchFamily="18" charset="0"/>
              </a:rPr>
              <a:t>600</a:t>
            </a:r>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円　など</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buNone/>
            </a:pPr>
            <a:endParaRPr lang="ja-JP" altLang="en-US" dirty="0"/>
          </a:p>
        </p:txBody>
      </p:sp>
    </p:spTree>
    <p:extLst>
      <p:ext uri="{BB962C8B-B14F-4D97-AF65-F5344CB8AC3E}">
        <p14:creationId xmlns:p14="http://schemas.microsoft.com/office/powerpoint/2010/main" val="255726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3A3D846-EC02-43B8-BBE2-DABBFF7DBF6E}"/>
              </a:ext>
            </a:extLst>
          </p:cNvPr>
          <p:cNvSpPr>
            <a:spLocks noGrp="1"/>
          </p:cNvSpPr>
          <p:nvPr>
            <p:ph type="title"/>
          </p:nvPr>
        </p:nvSpPr>
        <p:spPr>
          <a:xfrm>
            <a:off x="679174" y="630168"/>
            <a:ext cx="8439979" cy="1052857"/>
          </a:xfrm>
          <a:noFill/>
        </p:spPr>
        <p:txBody>
          <a:bodyPr>
            <a:normAutofit/>
          </a:bodyPr>
          <a:lstStyle/>
          <a:p>
            <a:r>
              <a:rPr lang="ja-JP" altLang="en-US" sz="5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②補助金の削減　</a:t>
            </a:r>
            <a:r>
              <a:rPr lang="en-US" altLang="ja-JP" sz="5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r>
              <a:rPr lang="ja-JP" altLang="en-US" sz="5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endParaRPr lang="ja-JP" altLang="en-US" sz="5400" dirty="0"/>
          </a:p>
        </p:txBody>
      </p:sp>
      <p:sp>
        <p:nvSpPr>
          <p:cNvPr id="5" name="コンテンツ プレースホルダー 4">
            <a:extLst>
              <a:ext uri="{FF2B5EF4-FFF2-40B4-BE49-F238E27FC236}">
                <a16:creationId xmlns:a16="http://schemas.microsoft.com/office/drawing/2014/main" id="{27819A6D-721B-4ADA-A11A-8CC728451E72}"/>
              </a:ext>
            </a:extLst>
          </p:cNvPr>
          <p:cNvSpPr>
            <a:spLocks noGrp="1"/>
          </p:cNvSpPr>
          <p:nvPr>
            <p:ph idx="1"/>
          </p:nvPr>
        </p:nvSpPr>
        <p:spPr>
          <a:xfrm>
            <a:off x="838200" y="1756763"/>
            <a:ext cx="10515600" cy="4968875"/>
          </a:xfrm>
        </p:spPr>
        <p:txBody>
          <a:bodyPr>
            <a:normAutofit fontScale="92500"/>
          </a:bodyPr>
          <a:lstStyle/>
          <a:p>
            <a:pPr marL="21590" algn="just">
              <a:lnSpc>
                <a:spcPct val="120000"/>
              </a:lnSpc>
              <a:spcBef>
                <a:spcPts val="0"/>
              </a:spcBef>
              <a:spcAft>
                <a:spcPts val="0"/>
              </a:spcAft>
            </a:pP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民間保育園等職員給与等運用事業補助金</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13</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億円）</a:t>
            </a:r>
          </a:p>
          <a:p>
            <a:pPr marL="21590" indent="0" algn="just">
              <a:lnSpc>
                <a:spcPct val="120000"/>
              </a:lnSpc>
              <a:spcBef>
                <a:spcPts val="0"/>
              </a:spcBef>
              <a:spcAft>
                <a:spcPts val="0"/>
              </a:spcAft>
              <a:buNone/>
            </a:pP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　国の賃上げ分</a:t>
            </a:r>
            <a:r>
              <a:rPr lang="en-US"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億</a:t>
            </a:r>
            <a:r>
              <a:rPr lang="en-US"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8700</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en-US"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700" kern="100" dirty="0">
                <a:effectLst/>
                <a:latin typeface="游明朝" panose="02020400000000000000" pitchFamily="18" charset="-128"/>
                <a:ea typeface="游明朝" panose="02020400000000000000" pitchFamily="18" charset="-128"/>
                <a:cs typeface="Times New Roman" panose="02020603050405020304" pitchFamily="18" charset="0"/>
              </a:rPr>
              <a:t>来年度分）</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も</a:t>
            </a:r>
            <a:r>
              <a:rPr lang="ja-JP" altLang="en-US" sz="1700" kern="100" dirty="0">
                <a:effectLst/>
                <a:latin typeface="游明朝" panose="02020400000000000000" pitchFamily="18" charset="-128"/>
                <a:ea typeface="游明朝" panose="02020400000000000000" pitchFamily="18" charset="-128"/>
                <a:cs typeface="Times New Roman" panose="02020603050405020304" pitchFamily="18" charset="0"/>
              </a:rPr>
              <a:t>再構築後の</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新制度に含めることから、一部基金繰入除いても、</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実質的には</a:t>
            </a:r>
            <a:r>
              <a:rPr lang="en-US"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18</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億</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6960</a:t>
            </a:r>
            <a:r>
              <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rPr>
              <a:t>万円カット</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に</a:t>
            </a:r>
            <a:endParaRPr lang="ja-JP" alt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spcBef>
                <a:spcPts val="0"/>
              </a:spcBef>
              <a:spcAft>
                <a:spcPts val="0"/>
              </a:spcAft>
            </a:pP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重度障害者施設補助金削減</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億</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2132</a:t>
            </a:r>
            <a:r>
              <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重度障害者の方の受け入れ困難に</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spcBef>
                <a:spcPts val="0"/>
              </a:spcBef>
              <a:spcAft>
                <a:spcPts val="0"/>
              </a:spcAft>
            </a:pPr>
            <a:r>
              <a:rPr lang="ja-JP" altLang="en-US"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地域子育て支援センター「休止」</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rPr>
              <a:t>2014</a:t>
            </a:r>
            <a:r>
              <a:rPr lang="ja-JP" altLang="en-US" sz="2200" kern="100" dirty="0">
                <a:effectLst/>
                <a:latin typeface="游明朝" panose="02020400000000000000" pitchFamily="18" charset="-128"/>
                <a:ea typeface="游明朝" panose="02020400000000000000" pitchFamily="18" charset="-128"/>
                <a:cs typeface="Times New Roman" panose="02020603050405020304" pitchFamily="18" charset="0"/>
              </a:rPr>
              <a:t>万円）</a:t>
            </a:r>
            <a:endParaRPr lang="en-US"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spcBef>
                <a:spcPts val="0"/>
              </a:spcBef>
              <a:spcAft>
                <a:spcPts val="0"/>
              </a:spcAft>
            </a:pPr>
            <a:r>
              <a:rPr lang="ja-JP" altLang="en-US"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社会福祉協議会運営費補助</a:t>
            </a:r>
            <a:r>
              <a:rPr lang="ja-JP" altLang="en-US"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3439</a:t>
            </a:r>
            <a:r>
              <a:rPr lang="ja-JP" altLang="en-US"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万円）</a:t>
            </a:r>
            <a:r>
              <a:rPr lang="en-US" altLang="ja-JP" sz="2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人分</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の人件費補助を削減</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20000"/>
              </a:lnSpc>
              <a:spcBef>
                <a:spcPts val="0"/>
              </a:spcBef>
              <a:spcAft>
                <a:spcPts val="0"/>
              </a:spcAft>
            </a:pP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まちの匠の知恵を生かした京都型耐震・防火リフォーム支援事業</a:t>
            </a:r>
            <a:r>
              <a:rPr lang="ja-JP" altLang="en-US"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「休止」</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3580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万円）</a:t>
            </a:r>
          </a:p>
          <a:p>
            <a:pPr algn="just">
              <a:lnSpc>
                <a:spcPct val="120000"/>
              </a:lnSpc>
              <a:spcBef>
                <a:spcPts val="0"/>
              </a:spcBef>
              <a:spcAft>
                <a:spcPts val="0"/>
              </a:spcAft>
            </a:pPr>
            <a:r>
              <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既存住宅省エネリフォーム支援補助金</a:t>
            </a:r>
            <a:r>
              <a:rPr lang="ja-JP" altLang="en-US"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「休止」</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3016</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万円）</a:t>
            </a:r>
          </a:p>
          <a:p>
            <a:pPr marL="0" indent="0" algn="just">
              <a:lnSpc>
                <a:spcPct val="120000"/>
              </a:lnSpc>
              <a:spcBef>
                <a:spcPts val="0"/>
              </a:spcBef>
              <a:spcAft>
                <a:spcPts val="0"/>
              </a:spcAft>
              <a:buNone/>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→政策目的に絞るのではなく一般リフォームに充実させて、事業者支援</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地域経済を応援することが求め</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ct val="120000"/>
              </a:lnSpc>
              <a:spcBef>
                <a:spcPts val="0"/>
              </a:spcBef>
              <a:spcAft>
                <a:spcPts val="0"/>
              </a:spcAft>
              <a:buNone/>
            </a:pP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られているときに全くの逆行。</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ct val="120000"/>
              </a:lnSpc>
              <a:spcBef>
                <a:spcPts val="0"/>
              </a:spcBef>
              <a:spcAft>
                <a:spcPts val="0"/>
              </a:spcAft>
              <a:buNone/>
            </a:pPr>
            <a:r>
              <a:rPr lang="ja-JP" altLang="en-US" sz="24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altLang="ja-JP" sz="24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産業観光局</a:t>
            </a:r>
            <a:r>
              <a:rPr lang="ja-JP" altLang="en-US" sz="2200" dirty="0">
                <a:effectLst/>
                <a:latin typeface="游ゴシック" panose="020B0400000000000000" pitchFamily="50" charset="-128"/>
                <a:ea typeface="游ゴシック" panose="020B0400000000000000" pitchFamily="50" charset="-128"/>
                <a:cs typeface="Times New Roman" panose="02020603050405020304" pitchFamily="18" charset="0"/>
              </a:rPr>
              <a:t>（中小企業預託金を除いた予算は</a:t>
            </a:r>
            <a:r>
              <a:rPr lang="en-US" altLang="ja-JP" sz="2200" dirty="0">
                <a:effectLst/>
                <a:latin typeface="游ゴシック" panose="020B0400000000000000" pitchFamily="50" charset="-128"/>
                <a:ea typeface="游ゴシック" panose="020B0400000000000000" pitchFamily="50" charset="-128"/>
                <a:cs typeface="Times New Roman" panose="02020603050405020304" pitchFamily="18" charset="0"/>
              </a:rPr>
              <a:t>79</a:t>
            </a:r>
            <a:r>
              <a:rPr lang="ja-JP" altLang="en-US" sz="2200" dirty="0">
                <a:effectLst/>
                <a:latin typeface="游ゴシック" panose="020B0400000000000000" pitchFamily="50" charset="-128"/>
                <a:ea typeface="游ゴシック" panose="020B0400000000000000" pitchFamily="50" charset="-128"/>
                <a:cs typeface="Times New Roman" panose="02020603050405020304" pitchFamily="18" charset="0"/>
              </a:rPr>
              <a:t>億</a:t>
            </a:r>
            <a:r>
              <a:rPr lang="en-US" altLang="ja-JP" sz="2200" dirty="0">
                <a:effectLst/>
                <a:latin typeface="游ゴシック" panose="020B0400000000000000" pitchFamily="50" charset="-128"/>
                <a:ea typeface="游ゴシック" panose="020B0400000000000000" pitchFamily="50" charset="-128"/>
                <a:cs typeface="Times New Roman" panose="02020603050405020304" pitchFamily="18" charset="0"/>
              </a:rPr>
              <a:t>8000</a:t>
            </a:r>
            <a:r>
              <a:rPr lang="ja-JP" altLang="en-US" sz="2200" dirty="0">
                <a:effectLst/>
                <a:latin typeface="游ゴシック" panose="020B0400000000000000" pitchFamily="50" charset="-128"/>
                <a:ea typeface="游ゴシック" panose="020B0400000000000000" pitchFamily="50" charset="-128"/>
                <a:cs typeface="Times New Roman" panose="02020603050405020304" pitchFamily="18" charset="0"/>
              </a:rPr>
              <a:t>万円　前年比△</a:t>
            </a:r>
            <a:r>
              <a:rPr lang="en-US" altLang="ja-JP" sz="2200" dirty="0">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2200" dirty="0">
                <a:effectLst/>
                <a:latin typeface="游ゴシック" panose="020B0400000000000000" pitchFamily="50" charset="-128"/>
                <a:ea typeface="游ゴシック" panose="020B0400000000000000" pitchFamily="50" charset="-128"/>
                <a:cs typeface="Times New Roman" panose="02020603050405020304" pitchFamily="18" charset="0"/>
              </a:rPr>
              <a:t>億</a:t>
            </a:r>
            <a:r>
              <a:rPr lang="en-US" altLang="ja-JP" sz="2200" dirty="0">
                <a:effectLst/>
                <a:latin typeface="游ゴシック" panose="020B0400000000000000" pitchFamily="50" charset="-128"/>
                <a:ea typeface="游ゴシック" panose="020B0400000000000000" pitchFamily="50" charset="-128"/>
                <a:cs typeface="Times New Roman" panose="02020603050405020304" pitchFamily="18" charset="0"/>
              </a:rPr>
              <a:t>1000</a:t>
            </a:r>
            <a:r>
              <a:rPr lang="ja-JP" altLang="en-US" sz="2200" dirty="0">
                <a:effectLst/>
                <a:latin typeface="游ゴシック" panose="020B0400000000000000" pitchFamily="50" charset="-128"/>
                <a:ea typeface="游ゴシック" panose="020B0400000000000000" pitchFamily="50" charset="-128"/>
                <a:cs typeface="Times New Roman" panose="02020603050405020304" pitchFamily="18" charset="0"/>
              </a:rPr>
              <a:t>万円）</a:t>
            </a:r>
            <a:endParaRPr lang="en-US" altLang="ja-JP" sz="24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lnSpc>
                <a:spcPct val="120000"/>
              </a:lnSpc>
              <a:spcBef>
                <a:spcPts val="0"/>
              </a:spcBef>
              <a:spcAft>
                <a:spcPts val="0"/>
              </a:spcAft>
              <a:buNone/>
            </a:pPr>
            <a:r>
              <a:rPr lang="ja-JP" altLang="en-US" sz="24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en-US"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伝統産業設備改修等補助</a:t>
            </a:r>
            <a:r>
              <a:rPr lang="ja-JP" altLang="en-US" sz="22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dirty="0">
                <a:effectLst/>
                <a:latin typeface="游明朝" panose="02020400000000000000" pitchFamily="18" charset="-128"/>
                <a:ea typeface="游明朝" panose="02020400000000000000" pitchFamily="18" charset="-128"/>
                <a:cs typeface="Times New Roman" panose="02020603050405020304" pitchFamily="18" charset="0"/>
              </a:rPr>
              <a:t>2000</a:t>
            </a:r>
            <a:r>
              <a:rPr lang="ja-JP" altLang="en-US" sz="22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ja-JP" altLang="en-US"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・商店街競争力強化事業補助金「休止」</a:t>
            </a:r>
            <a:r>
              <a:rPr lang="ja-JP" altLang="en-US" sz="22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200" dirty="0">
                <a:effectLst/>
                <a:latin typeface="游明朝" panose="02020400000000000000" pitchFamily="18" charset="-128"/>
                <a:ea typeface="游明朝" panose="02020400000000000000" pitchFamily="18" charset="-128"/>
                <a:cs typeface="Times New Roman" panose="02020603050405020304" pitchFamily="18" charset="0"/>
              </a:rPr>
              <a:t>1320</a:t>
            </a:r>
            <a:r>
              <a:rPr lang="ja-JP" altLang="en-US" sz="2200" dirty="0">
                <a:effectLst/>
                <a:latin typeface="游明朝" panose="02020400000000000000" pitchFamily="18" charset="-128"/>
                <a:ea typeface="游明朝" panose="02020400000000000000" pitchFamily="18" charset="-128"/>
                <a:cs typeface="Times New Roman" panose="02020603050405020304" pitchFamily="18" charset="0"/>
              </a:rPr>
              <a:t>万円）</a:t>
            </a:r>
            <a:r>
              <a:rPr lang="ja-JP" altLang="en-US"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など</a:t>
            </a:r>
            <a:r>
              <a:rPr lang="en-US" altLang="ja-JP"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40</a:t>
            </a:r>
            <a:r>
              <a:rPr lang="ja-JP" altLang="ja-JP"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の補助事業中</a:t>
            </a:r>
            <a:r>
              <a:rPr lang="en-US" altLang="ja-JP"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r>
              <a:rPr lang="ja-JP" altLang="ja-JP" sz="2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見直し・休廃止</a:t>
            </a:r>
            <a:endPar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buNone/>
            </a:pPr>
            <a:endParaRPr lang="ja-JP" altLang="en-US" dirty="0"/>
          </a:p>
        </p:txBody>
      </p:sp>
    </p:spTree>
    <p:extLst>
      <p:ext uri="{BB962C8B-B14F-4D97-AF65-F5344CB8AC3E}">
        <p14:creationId xmlns:p14="http://schemas.microsoft.com/office/powerpoint/2010/main" val="188160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3CEB00B-78CE-4A51-9D9F-BF930FE2F081}"/>
              </a:ext>
            </a:extLst>
          </p:cNvPr>
          <p:cNvSpPr txBox="1"/>
          <p:nvPr/>
        </p:nvSpPr>
        <p:spPr>
          <a:xfrm>
            <a:off x="987287" y="1815550"/>
            <a:ext cx="10217426" cy="4555093"/>
          </a:xfrm>
          <a:prstGeom prst="rect">
            <a:avLst/>
          </a:prstGeom>
          <a:noFill/>
        </p:spPr>
        <p:txBody>
          <a:bodyPr wrap="square">
            <a:spAutoFit/>
          </a:bodyPr>
          <a:lstStyle/>
          <a:p>
            <a:pPr algn="just"/>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・地下鉄</a:t>
            </a:r>
            <a:r>
              <a:rPr lang="ja-JP"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経営健全化計画（</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a:t>
            </a:r>
            <a:r>
              <a:rPr lang="ja-JP"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年間）</a:t>
            </a:r>
            <a:r>
              <a:rPr lang="ja-JP" altLang="en-US" sz="2200" kern="100" dirty="0">
                <a:latin typeface="游ゴシック" panose="020B0400000000000000" pitchFamily="50" charset="-128"/>
                <a:ea typeface="游ゴシック" panose="020B0400000000000000" pitchFamily="50" charset="-128"/>
                <a:cs typeface="Times New Roman" panose="02020603050405020304" pitchFamily="18" charset="0"/>
              </a:rPr>
              <a:t>（地下鉄</a:t>
            </a:r>
            <a:r>
              <a:rPr lang="ja-JP" altLang="ja-JP" sz="2200" kern="100" dirty="0">
                <a:latin typeface="游ゴシック" panose="020B0400000000000000" pitchFamily="50" charset="-128"/>
                <a:ea typeface="游ゴシック" panose="020B0400000000000000" pitchFamily="50" charset="-128"/>
                <a:cs typeface="Times New Roman" panose="02020603050405020304" pitchFamily="18" charset="0"/>
              </a:rPr>
              <a:t>料金値上げ</a:t>
            </a:r>
            <a:r>
              <a:rPr lang="ja-JP" altLang="en-US" sz="2200" kern="1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2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市バス・地下鉄事業経営ビジョン</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改訂版</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2021-2028</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a:t>
            </a:r>
            <a:endPar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市バス</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％・地下鉄</a:t>
            </a:r>
            <a:r>
              <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％程度の運賃改定見込む</a:t>
            </a:r>
            <a:endParaRPr lang="en-US" altLang="ja-JP"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・路線・ダイヤの在り方を検討する外部委員会を設置し、路線ダイヤの縮小を狙っている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一般会計からの支援抜きの経営を掲げ独立採算に縛られていることが、健全化の妨げになっ</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ている。市総体として応援するスタンスこそ求められる。</a:t>
            </a:r>
          </a:p>
          <a:p>
            <a:pPr algn="just"/>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・水道・下水道（令和</a:t>
            </a:r>
            <a:r>
              <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3-7</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年合計</a:t>
            </a:r>
            <a:r>
              <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98</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億円出資金停止）</a:t>
            </a:r>
          </a:p>
          <a:p>
            <a:pPr algn="just"/>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altLang="en-US" sz="22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庁舎施設について保有量の最適化方針</a:t>
            </a:r>
            <a:r>
              <a:rPr lang="ja-JP"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endParaRPr lang="en-US" altLang="ja-JP" sz="2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億円、</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万㎡程度）減</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数値目標盛り込む</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・図書館（施設統合・再配置検討）</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ヘルスピア（廃止を視野に）</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ラクト健康・文化会館（手法検討）</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公設介護サービス提供施設（施設の在り方検討）など例示。</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・機能の融合等の検討→キャンパスプラザ京都・国際交流会館・男女共同参画センター</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・学校・幼稚園統合の推進</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タイトル 1">
            <a:extLst>
              <a:ext uri="{FF2B5EF4-FFF2-40B4-BE49-F238E27FC236}">
                <a16:creationId xmlns:a16="http://schemas.microsoft.com/office/drawing/2014/main" id="{0A587779-7AF3-44A7-B03F-6988C1927728}"/>
              </a:ext>
            </a:extLst>
          </p:cNvPr>
          <p:cNvSpPr>
            <a:spLocks noGrp="1"/>
          </p:cNvSpPr>
          <p:nvPr>
            <p:ph type="title"/>
          </p:nvPr>
        </p:nvSpPr>
        <p:spPr>
          <a:xfrm>
            <a:off x="1066800" y="931321"/>
            <a:ext cx="10058400" cy="1450757"/>
          </a:xfrm>
        </p:spPr>
        <p:txBody>
          <a:bodyPr/>
          <a:lstStyle/>
          <a:p>
            <a:r>
              <a:rPr lang="ja-JP" altLang="en-US" sz="4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③</a:t>
            </a:r>
            <a:r>
              <a:rPr lang="ja-JP" altLang="en-US" sz="32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その他「行革計画」を次々具体化</a:t>
            </a:r>
            <a:br>
              <a:rPr lang="en-US" altLang="ja-JP" sz="1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endParaRPr lang="ja-JP" altLang="en-US" dirty="0"/>
          </a:p>
        </p:txBody>
      </p:sp>
    </p:spTree>
    <p:extLst>
      <p:ext uri="{BB962C8B-B14F-4D97-AF65-F5344CB8AC3E}">
        <p14:creationId xmlns:p14="http://schemas.microsoft.com/office/powerpoint/2010/main" val="270571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361CBF-279D-4FBE-B114-4D32711C4F23}"/>
              </a:ext>
            </a:extLst>
          </p:cNvPr>
          <p:cNvSpPr txBox="1"/>
          <p:nvPr/>
        </p:nvSpPr>
        <p:spPr>
          <a:xfrm>
            <a:off x="291547" y="344558"/>
            <a:ext cx="6982710" cy="6001643"/>
          </a:xfrm>
          <a:prstGeom prst="rect">
            <a:avLst/>
          </a:prstGeom>
          <a:noFill/>
        </p:spPr>
        <p:txBody>
          <a:bodyPr wrap="square" rtlCol="0">
            <a:spAutoFit/>
          </a:bodyPr>
          <a:lstStyle/>
          <a:p>
            <a:r>
              <a:rPr lang="ja-JP" altLang="en-US"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④</a:t>
            </a:r>
            <a:r>
              <a:rPr lang="en-US"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147</a:t>
            </a:r>
            <a:r>
              <a:rPr lang="ja-JP"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人職員削減</a:t>
            </a:r>
            <a:endParaRPr lang="en-US"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r>
              <a:rPr lang="ja-JP"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en-US"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12</a:t>
            </a:r>
            <a:r>
              <a:rPr lang="ja-JP" altLang="ja-JP" sz="4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億円）</a:t>
            </a:r>
            <a:endParaRPr lang="en-US" altLang="ja-JP" sz="2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147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人職員削減（△</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億円）、給与カット（△</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億円）</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・北部まち美化事務所を東部に統合</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コロナ感染症拡大で行政が機能不全に・・</a:t>
            </a:r>
            <a:endParaRPr lang="en-US" altLang="ja-JP" sz="1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endParaRPr lang="en-US" altLang="ja-JP" sz="1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新型コロナウイ</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ルス</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感染症の体制</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号体制</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562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（これまでで最大）</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しかし、医療衛生企画課職員：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人が保健師、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人が事務）</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人材派遣職員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人</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、応援職員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433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人</a:t>
            </a:r>
            <a:endPar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endParaRPr>
          </a:p>
          <a:p>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・「第</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6</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波に備え第</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5</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波の</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倍の感染者に対応できる保健所体制の確立・・・等の方針を定めた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月市会</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と</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市長が答弁していたが、</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結果は全く伴わず、</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命にかかわる事態も招きかねない事態。</a:t>
            </a:r>
          </a:p>
          <a:p>
            <a:r>
              <a:rPr lang="ja-JP" altLang="ja-JP" sz="2400" dirty="0">
                <a:solidFill>
                  <a:schemeClr val="accent2">
                    <a:lumMod val="75000"/>
                  </a:schemeClr>
                </a:solidFill>
                <a:effectLst/>
                <a:latin typeface="+mn-ea"/>
                <a:cs typeface="Dubai Medium" panose="020B0604020202020204" pitchFamily="34" charset="-78"/>
              </a:rPr>
              <a:t>抜本</a:t>
            </a:r>
            <a:r>
              <a:rPr lang="ja-JP" altLang="en-US" sz="2400" dirty="0">
                <a:solidFill>
                  <a:schemeClr val="accent2">
                    <a:lumMod val="75000"/>
                  </a:schemeClr>
                </a:solidFill>
                <a:effectLst/>
                <a:latin typeface="+mn-ea"/>
                <a:cs typeface="Dubai Medium" panose="020B0604020202020204" pitchFamily="34" charset="-78"/>
              </a:rPr>
              <a:t>的</a:t>
            </a:r>
            <a:r>
              <a:rPr lang="ja-JP" altLang="ja-JP" sz="2400" dirty="0">
                <a:solidFill>
                  <a:schemeClr val="accent2">
                    <a:lumMod val="75000"/>
                  </a:schemeClr>
                </a:solidFill>
                <a:effectLst/>
                <a:latin typeface="+mn-ea"/>
                <a:cs typeface="Dubai Medium" panose="020B0604020202020204" pitchFamily="34" charset="-78"/>
              </a:rPr>
              <a:t>対策</a:t>
            </a:r>
            <a:r>
              <a:rPr lang="ja-JP" altLang="en-US" sz="2400" dirty="0">
                <a:solidFill>
                  <a:schemeClr val="accent2">
                    <a:lumMod val="75000"/>
                  </a:schemeClr>
                </a:solidFill>
                <a:effectLst/>
                <a:latin typeface="+mn-ea"/>
                <a:cs typeface="Dubai Medium" panose="020B0604020202020204" pitchFamily="34" charset="-78"/>
              </a:rPr>
              <a:t>・</a:t>
            </a:r>
            <a:r>
              <a:rPr lang="ja-JP" altLang="ja-JP" sz="2400" dirty="0">
                <a:solidFill>
                  <a:schemeClr val="accent2">
                    <a:lumMod val="75000"/>
                  </a:schemeClr>
                </a:solidFill>
                <a:effectLst/>
                <a:latin typeface="+mn-ea"/>
                <a:cs typeface="Dubai Medium" panose="020B0604020202020204" pitchFamily="34" charset="-78"/>
              </a:rPr>
              <a:t>戦略を独自に立てる予算と政策判断が求められている。</a:t>
            </a:r>
            <a:r>
              <a:rPr lang="ja-JP" altLang="en-US" sz="2400" dirty="0">
                <a:solidFill>
                  <a:schemeClr val="accent2">
                    <a:lumMod val="75000"/>
                  </a:schemeClr>
                </a:solidFill>
                <a:effectLst/>
                <a:latin typeface="+mn-ea"/>
                <a:cs typeface="Dubai Medium" panose="020B0604020202020204" pitchFamily="34" charset="-78"/>
              </a:rPr>
              <a:t>コロナ</a:t>
            </a:r>
            <a:r>
              <a:rPr lang="ja-JP" altLang="en-US" sz="2400" dirty="0">
                <a:solidFill>
                  <a:schemeClr val="accent2">
                    <a:lumMod val="75000"/>
                  </a:schemeClr>
                </a:solidFill>
                <a:latin typeface="+mn-ea"/>
                <a:cs typeface="Dubai Medium" panose="020B0604020202020204" pitchFamily="34" charset="-78"/>
              </a:rPr>
              <a:t>禍に職員削減で公共性を弱めるなど認められない。</a:t>
            </a:r>
            <a:endParaRPr kumimoji="1" lang="ja-JP" altLang="en-US" sz="2400" dirty="0">
              <a:solidFill>
                <a:schemeClr val="accent2">
                  <a:lumMod val="75000"/>
                </a:schemeClr>
              </a:solidFill>
              <a:latin typeface="+mn-ea"/>
              <a:cs typeface="Dubai Medium" panose="020B0604020202020204" pitchFamily="34" charset="-78"/>
            </a:endParaRPr>
          </a:p>
        </p:txBody>
      </p:sp>
      <p:sp>
        <p:nvSpPr>
          <p:cNvPr id="4" name="テキスト ボックス 3">
            <a:extLst>
              <a:ext uri="{FF2B5EF4-FFF2-40B4-BE49-F238E27FC236}">
                <a16:creationId xmlns:a16="http://schemas.microsoft.com/office/drawing/2014/main" id="{67C58888-14E7-449E-BADA-DC3021846BA5}"/>
              </a:ext>
            </a:extLst>
          </p:cNvPr>
          <p:cNvSpPr txBox="1"/>
          <p:nvPr/>
        </p:nvSpPr>
        <p:spPr>
          <a:xfrm>
            <a:off x="7027836" y="1544226"/>
            <a:ext cx="4872617" cy="2123658"/>
          </a:xfrm>
          <a:prstGeom prst="rect">
            <a:avLst/>
          </a:prstGeom>
          <a:noFill/>
        </p:spPr>
        <p:txBody>
          <a:bodyPr wrap="square" rtlCol="0">
            <a:spAutoFit/>
          </a:bodyPr>
          <a:lstStyle/>
          <a:p>
            <a:r>
              <a:rPr lang="ja-JP" altLang="en-US" sz="2400" dirty="0">
                <a:solidFill>
                  <a:srgbClr val="333333"/>
                </a:solidFill>
                <a:latin typeface="+mj-lt"/>
              </a:rPr>
              <a:t>コロナ対策２２次申し入れ</a:t>
            </a:r>
            <a:r>
              <a:rPr lang="ja-JP" altLang="en-US" dirty="0">
                <a:solidFill>
                  <a:srgbClr val="333333"/>
                </a:solidFill>
                <a:effectLst>
                  <a:outerShdw blurRad="38100" dist="38100" dir="2700000" algn="tl">
                    <a:srgbClr val="000000">
                      <a:alpha val="43137"/>
                    </a:srgbClr>
                  </a:outerShdw>
                </a:effectLst>
                <a:latin typeface="+mj-ea"/>
                <a:ea typeface="+mj-ea"/>
              </a:rPr>
              <a:t>（</a:t>
            </a:r>
            <a:r>
              <a:rPr lang="en-US" altLang="ja-JP" dirty="0">
                <a:solidFill>
                  <a:srgbClr val="333333"/>
                </a:solidFill>
                <a:effectLst>
                  <a:outerShdw blurRad="38100" dist="38100" dir="2700000" algn="tl">
                    <a:srgbClr val="000000">
                      <a:alpha val="43137"/>
                    </a:srgbClr>
                  </a:outerShdw>
                </a:effectLst>
                <a:latin typeface="+mj-ea"/>
                <a:ea typeface="+mj-ea"/>
              </a:rPr>
              <a:t>2</a:t>
            </a:r>
            <a:r>
              <a:rPr lang="ja-JP" altLang="en-US" dirty="0">
                <a:solidFill>
                  <a:srgbClr val="333333"/>
                </a:solidFill>
                <a:effectLst>
                  <a:outerShdw blurRad="38100" dist="38100" dir="2700000" algn="tl">
                    <a:srgbClr val="000000">
                      <a:alpha val="43137"/>
                    </a:srgbClr>
                  </a:outerShdw>
                </a:effectLst>
                <a:latin typeface="+mj-ea"/>
                <a:ea typeface="+mj-ea"/>
              </a:rPr>
              <a:t>月</a:t>
            </a:r>
            <a:r>
              <a:rPr lang="en-US" altLang="ja-JP" dirty="0">
                <a:solidFill>
                  <a:srgbClr val="333333"/>
                </a:solidFill>
                <a:effectLst>
                  <a:outerShdw blurRad="38100" dist="38100" dir="2700000" algn="tl">
                    <a:srgbClr val="000000">
                      <a:alpha val="43137"/>
                    </a:srgbClr>
                  </a:outerShdw>
                </a:effectLst>
                <a:latin typeface="+mj-ea"/>
                <a:ea typeface="+mj-ea"/>
              </a:rPr>
              <a:t>4</a:t>
            </a:r>
            <a:r>
              <a:rPr lang="ja-JP" altLang="en-US" dirty="0">
                <a:solidFill>
                  <a:srgbClr val="333333"/>
                </a:solidFill>
                <a:effectLst>
                  <a:outerShdw blurRad="38100" dist="38100" dir="2700000" algn="tl">
                    <a:srgbClr val="000000">
                      <a:alpha val="43137"/>
                    </a:srgbClr>
                  </a:outerShdw>
                </a:effectLst>
                <a:latin typeface="+mj-ea"/>
                <a:ea typeface="+mj-ea"/>
              </a:rPr>
              <a:t>日）</a:t>
            </a:r>
            <a:endParaRPr lang="en-US" altLang="ja-JP" dirty="0">
              <a:solidFill>
                <a:srgbClr val="333333"/>
              </a:solidFill>
              <a:effectLst>
                <a:outerShdw blurRad="38100" dist="38100" dir="2700000" algn="tl">
                  <a:srgbClr val="000000">
                    <a:alpha val="43137"/>
                  </a:srgbClr>
                </a:outerShdw>
              </a:effectLst>
              <a:latin typeface="+mj-ea"/>
              <a:ea typeface="+mj-ea"/>
            </a:endParaRPr>
          </a:p>
          <a:p>
            <a:r>
              <a:rPr lang="ja-JP" altLang="en-US" dirty="0">
                <a:solidFill>
                  <a:srgbClr val="333333"/>
                </a:solidFill>
                <a:latin typeface="trebuchet ms" panose="020B0603020202020204" pitchFamily="34" charset="0"/>
              </a:rPr>
              <a:t>「</a:t>
            </a:r>
            <a:r>
              <a:rPr lang="ja-JP" altLang="en-US" b="0" i="0" dirty="0">
                <a:solidFill>
                  <a:srgbClr val="333333"/>
                </a:solidFill>
                <a:effectLst/>
                <a:latin typeface="trebuchet ms" panose="020B0603020202020204" pitchFamily="34" charset="0"/>
              </a:rPr>
              <a:t>行財政改革計画による人員削減をただちに停止し、コロナ対応にあたる職員体制のさらなる確保を図り、区役所・行政区ごとで対応する体制を構築すること」等を市長に申し入れ</a:t>
            </a:r>
          </a:p>
          <a:p>
            <a:br>
              <a:rPr lang="ja-JP" altLang="en-US" dirty="0"/>
            </a:br>
            <a:endParaRPr kumimoji="1" lang="ja-JP" altLang="en-US" dirty="0"/>
          </a:p>
        </p:txBody>
      </p:sp>
      <p:pic>
        <p:nvPicPr>
          <p:cNvPr id="1028" name="Picture 4">
            <a:extLst>
              <a:ext uri="{FF2B5EF4-FFF2-40B4-BE49-F238E27FC236}">
                <a16:creationId xmlns:a16="http://schemas.microsoft.com/office/drawing/2014/main" id="{7C284ECE-7FE9-44EC-BF78-219EC0FAC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570" y="3202700"/>
            <a:ext cx="33337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2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1BCDE5-80CC-46C2-8FA5-B7DB3814A69C}"/>
              </a:ext>
            </a:extLst>
          </p:cNvPr>
          <p:cNvSpPr>
            <a:spLocks noGrp="1"/>
          </p:cNvSpPr>
          <p:nvPr>
            <p:ph type="title"/>
          </p:nvPr>
        </p:nvSpPr>
        <p:spPr/>
        <p:txBody>
          <a:bodyPr/>
          <a:lstStyle/>
          <a:p>
            <a:r>
              <a:rPr lang="ja-JP" altLang="en-US" sz="3200" dirty="0">
                <a:solidFill>
                  <a:schemeClr val="accent1"/>
                </a:solidFill>
              </a:rPr>
              <a:t>財政難だから仕方ない？？</a:t>
            </a:r>
            <a:br>
              <a:rPr lang="en-US" altLang="ja-JP" dirty="0"/>
            </a:br>
            <a:r>
              <a:rPr lang="ja-JP" altLang="en-US" dirty="0"/>
              <a:t>崩れた「財政難」の前提</a:t>
            </a:r>
            <a:r>
              <a:rPr lang="ja-JP" altLang="en-US" sz="4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①</a:t>
            </a:r>
            <a:endParaRPr lang="ja-JP" altLang="en-US" dirty="0"/>
          </a:p>
        </p:txBody>
      </p:sp>
      <p:sp>
        <p:nvSpPr>
          <p:cNvPr id="3" name="コンテンツ プレースホルダー 2">
            <a:extLst>
              <a:ext uri="{FF2B5EF4-FFF2-40B4-BE49-F238E27FC236}">
                <a16:creationId xmlns:a16="http://schemas.microsoft.com/office/drawing/2014/main" id="{BE91E39D-AA2B-4440-94D4-034CE72C0855}"/>
              </a:ext>
            </a:extLst>
          </p:cNvPr>
          <p:cNvSpPr>
            <a:spLocks noGrp="1"/>
          </p:cNvSpPr>
          <p:nvPr>
            <p:ph idx="1"/>
          </p:nvPr>
        </p:nvSpPr>
        <p:spPr>
          <a:xfrm>
            <a:off x="1036320" y="2054444"/>
            <a:ext cx="10515600" cy="3962400"/>
          </a:xfrm>
        </p:spPr>
        <p:txBody>
          <a:bodyPr>
            <a:normAutofit fontScale="92500" lnSpcReduction="10000"/>
          </a:bodyPr>
          <a:lstStyle/>
          <a:p>
            <a:pPr marL="0" indent="0">
              <a:buNone/>
            </a:pPr>
            <a:r>
              <a:rPr lang="ja-JP" altLang="en-US" sz="4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今年度補正予算</a:t>
            </a:r>
            <a:endParaRPr lang="en-US" altLang="ja-JP" sz="4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今年度予算における収入は</a:t>
            </a:r>
            <a:r>
              <a:rPr lang="en-US" altLang="ja-JP" sz="3200" u="sng" kern="100" dirty="0">
                <a:effectLst/>
                <a:latin typeface="游明朝" panose="02020400000000000000" pitchFamily="18" charset="-128"/>
                <a:ea typeface="游明朝" panose="02020400000000000000" pitchFamily="18" charset="-128"/>
                <a:cs typeface="Times New Roman" panose="02020603050405020304" pitchFamily="18" charset="0"/>
              </a:rPr>
              <a:t>200</a:t>
            </a:r>
            <a:r>
              <a:rPr lang="ja-JP" altLang="ja-JP" sz="3200" u="sng" kern="100" dirty="0">
                <a:effectLst/>
                <a:latin typeface="游明朝" panose="02020400000000000000" pitchFamily="18" charset="-128"/>
                <a:ea typeface="游明朝" panose="02020400000000000000" pitchFamily="18" charset="-128"/>
                <a:cs typeface="Times New Roman" panose="02020603050405020304" pitchFamily="18" charset="0"/>
              </a:rPr>
              <a:t>億円</a:t>
            </a:r>
            <a:r>
              <a:rPr lang="ja-JP" altLang="ja-JP" sz="3200" u="sng" kern="100" dirty="0">
                <a:latin typeface="游明朝" panose="02020400000000000000" pitchFamily="18" charset="-128"/>
                <a:ea typeface="游明朝" panose="02020400000000000000" pitchFamily="18" charset="-128"/>
                <a:cs typeface="Times New Roman" panose="02020603050405020304" pitchFamily="18" charset="0"/>
              </a:rPr>
              <a:t>の増</a:t>
            </a:r>
            <a:r>
              <a:rPr lang="ja-JP" altLang="en-US" sz="3200" u="sng"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3200" u="sng" kern="100" dirty="0">
                <a:latin typeface="游明朝" panose="02020400000000000000" pitchFamily="18" charset="-128"/>
                <a:ea typeface="游明朝" panose="02020400000000000000" pitchFamily="18" charset="-128"/>
                <a:cs typeface="Times New Roman" panose="02020603050405020304" pitchFamily="18" charset="0"/>
              </a:rPr>
              <a:t>当初予算比</a:t>
            </a:r>
            <a:r>
              <a:rPr lang="ja-JP" altLang="en-US" sz="3200" u="sng"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1800" u="sng" kern="100" dirty="0">
              <a:latin typeface="游明朝" panose="02020400000000000000" pitchFamily="18" charset="-128"/>
              <a:ea typeface="游明朝" panose="02020400000000000000" pitchFamily="18" charset="-128"/>
              <a:cs typeface="Times New Roman" panose="02020603050405020304" pitchFamily="18" charset="0"/>
            </a:endParaRPr>
          </a:p>
          <a:p>
            <a:pPr>
              <a:buFont typeface="Wingdings" panose="05000000000000000000" pitchFamily="2" charset="2"/>
              <a:buChar char="l"/>
            </a:pP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しかし、</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200</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億円のうち施策推進にあてるのは</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13</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億円。</a:t>
            </a:r>
            <a:r>
              <a:rPr lang="en-US" altLang="ja-JP" sz="3200" kern="100" dirty="0">
                <a:solidFill>
                  <a:srgbClr val="FF0000"/>
                </a:solidFill>
                <a:effectLst/>
                <a:latin typeface="+mj-ea"/>
                <a:ea typeface="+mj-ea"/>
                <a:cs typeface="Times New Roman" panose="02020603050405020304" pitchFamily="18" charset="0"/>
              </a:rPr>
              <a:t>187</a:t>
            </a:r>
            <a:r>
              <a:rPr lang="ja-JP" altLang="en-US" sz="3200" kern="100" dirty="0">
                <a:solidFill>
                  <a:srgbClr val="FF0000"/>
                </a:solidFill>
                <a:effectLst/>
                <a:latin typeface="+mj-ea"/>
                <a:ea typeface="+mj-ea"/>
                <a:cs typeface="Times New Roman" panose="02020603050405020304" pitchFamily="18" charset="0"/>
              </a:rPr>
              <a:t>億円</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は公債償還基金に返済（積立）する提案。</a:t>
            </a:r>
            <a:endPar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Font typeface="Wingdings" panose="05000000000000000000" pitchFamily="2" charset="2"/>
              <a:buChar char="l"/>
            </a:pPr>
            <a:r>
              <a:rPr lang="en-US" altLang="ja-JP" sz="3200" kern="100" dirty="0">
                <a:solidFill>
                  <a:srgbClr val="FF0000"/>
                </a:solidFill>
                <a:effectLst/>
                <a:latin typeface="+mn-ea"/>
                <a:cs typeface="Times New Roman" panose="02020603050405020304" pitchFamily="18" charset="0"/>
              </a:rPr>
              <a:t>187</a:t>
            </a:r>
            <a:r>
              <a:rPr lang="ja-JP" altLang="en-US" sz="3200" kern="100" dirty="0">
                <a:solidFill>
                  <a:srgbClr val="FF0000"/>
                </a:solidFill>
                <a:effectLst/>
                <a:latin typeface="+mn-ea"/>
                <a:cs typeface="Times New Roman" panose="02020603050405020304" pitchFamily="18" charset="0"/>
              </a:rPr>
              <a:t>億円</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を公債償還基金に返済</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3200" kern="100">
                <a:effectLst/>
                <a:latin typeface="游明朝" panose="02020400000000000000" pitchFamily="18" charset="-128"/>
                <a:ea typeface="游明朝" panose="02020400000000000000" pitchFamily="18" charset="-128"/>
                <a:cs typeface="Times New Roman" panose="02020603050405020304" pitchFamily="18" charset="0"/>
              </a:rPr>
              <a:t>積立）する</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のではなく、来年度予算に振り向ければ</a:t>
            </a: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市民に痛み</a:t>
            </a:r>
            <a:r>
              <a:rPr lang="ja-JP" altLang="ja-JP" sz="3200" dirty="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sz="3200" dirty="0">
                <a:effectLst/>
                <a:latin typeface="游明朝" panose="02020400000000000000" pitchFamily="18" charset="-128"/>
                <a:ea typeface="游明朝" panose="02020400000000000000" pitchFamily="18" charset="-128"/>
                <a:cs typeface="Times New Roman" panose="02020603050405020304" pitchFamily="18" charset="0"/>
              </a:rPr>
              <a:t>押し付ける</a:t>
            </a:r>
            <a:r>
              <a:rPr lang="en-US" altLang="ja-JP" sz="3200" u="sng" dirty="0">
                <a:solidFill>
                  <a:srgbClr val="00B050"/>
                </a:solidFill>
                <a:effectLst/>
                <a:latin typeface="+mn-ea"/>
                <a:cs typeface="Times New Roman" panose="02020603050405020304" pitchFamily="18" charset="0"/>
              </a:rPr>
              <a:t>52</a:t>
            </a:r>
            <a:r>
              <a:rPr lang="ja-JP" altLang="en-US" sz="3200" u="sng" dirty="0">
                <a:solidFill>
                  <a:srgbClr val="00B050"/>
                </a:solidFill>
                <a:effectLst/>
                <a:latin typeface="+mn-ea"/>
                <a:cs typeface="Times New Roman" panose="02020603050405020304" pitchFamily="18" charset="0"/>
              </a:rPr>
              <a:t>億円（値上げ・補助金削減）</a:t>
            </a:r>
            <a:r>
              <a:rPr lang="ja-JP" altLang="en-US" sz="3200" u="sng" dirty="0">
                <a:effectLst/>
                <a:latin typeface="游明朝" panose="02020400000000000000" pitchFamily="18" charset="-128"/>
                <a:ea typeface="游明朝" panose="02020400000000000000" pitchFamily="18" charset="-128"/>
                <a:cs typeface="Times New Roman" panose="02020603050405020304" pitchFamily="18" charset="0"/>
              </a:rPr>
              <a:t>などを</a:t>
            </a:r>
            <a:r>
              <a:rPr lang="ja-JP" altLang="ja-JP" sz="3200" u="sng" dirty="0">
                <a:effectLst/>
                <a:latin typeface="游明朝" panose="02020400000000000000" pitchFamily="18" charset="-128"/>
                <a:ea typeface="游明朝" panose="02020400000000000000" pitchFamily="18" charset="-128"/>
                <a:cs typeface="Times New Roman" panose="02020603050405020304" pitchFamily="18" charset="0"/>
              </a:rPr>
              <a:t>やめることは可能</a:t>
            </a:r>
            <a:r>
              <a:rPr lang="ja-JP" altLang="en-US" sz="3200" u="sng"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3200" u="sng"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9483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CED37-BE9D-4555-BADB-9FFFEBBD0F6F}"/>
              </a:ext>
            </a:extLst>
          </p:cNvPr>
          <p:cNvSpPr>
            <a:spLocks noGrp="1"/>
          </p:cNvSpPr>
          <p:nvPr>
            <p:ph type="title"/>
          </p:nvPr>
        </p:nvSpPr>
        <p:spPr/>
        <p:txBody>
          <a:bodyPr/>
          <a:lstStyle/>
          <a:p>
            <a:r>
              <a:rPr lang="ja-JP" altLang="en-US" sz="3200" dirty="0">
                <a:solidFill>
                  <a:schemeClr val="accent1"/>
                </a:solidFill>
              </a:rPr>
              <a:t>財政難だから仕方ない？？</a:t>
            </a:r>
            <a:br>
              <a:rPr lang="en-US" altLang="ja-JP" sz="3200" dirty="0">
                <a:solidFill>
                  <a:schemeClr val="accent1"/>
                </a:solidFill>
              </a:rPr>
            </a:br>
            <a:r>
              <a:rPr lang="ja-JP" altLang="en-US" dirty="0"/>
              <a:t>崩れた「財政難」の前提</a:t>
            </a:r>
            <a:r>
              <a:rPr lang="ja-JP" altLang="en-US" sz="44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②</a:t>
            </a:r>
            <a:endParaRPr kumimoji="1" lang="ja-JP" altLang="en-US" dirty="0"/>
          </a:p>
        </p:txBody>
      </p:sp>
      <p:sp>
        <p:nvSpPr>
          <p:cNvPr id="4" name="コンテンツ プレースホルダー 2">
            <a:extLst>
              <a:ext uri="{FF2B5EF4-FFF2-40B4-BE49-F238E27FC236}">
                <a16:creationId xmlns:a16="http://schemas.microsoft.com/office/drawing/2014/main" id="{2DF45FCB-FDF3-4D00-A6A3-2A1A302CBAD5}"/>
              </a:ext>
            </a:extLst>
          </p:cNvPr>
          <p:cNvSpPr>
            <a:spLocks noGrp="1"/>
          </p:cNvSpPr>
          <p:nvPr>
            <p:ph idx="1"/>
          </p:nvPr>
        </p:nvSpPr>
        <p:spPr>
          <a:xfrm>
            <a:off x="901148" y="1855304"/>
            <a:ext cx="10452652" cy="4850295"/>
          </a:xfrm>
        </p:spPr>
        <p:txBody>
          <a:bodyPr>
            <a:normAutofit fontScale="62500" lnSpcReduction="20000"/>
          </a:bodyPr>
          <a:lstStyle/>
          <a:p>
            <a:pPr marL="0" indent="0">
              <a:lnSpc>
                <a:spcPct val="120000"/>
              </a:lnSpc>
              <a:spcBef>
                <a:spcPts val="0"/>
              </a:spcBef>
              <a:spcAft>
                <a:spcPts val="0"/>
              </a:spcAft>
              <a:buNone/>
            </a:pPr>
            <a:r>
              <a:rPr lang="ja-JP" altLang="en-US" sz="5100" dirty="0">
                <a:solidFill>
                  <a:srgbClr val="FF0000"/>
                </a:solidFill>
                <a:latin typeface="BIZ UDゴシック" panose="020B0400000000000000" pitchFamily="49" charset="-128"/>
                <a:ea typeface="BIZ UDゴシック" panose="020B0400000000000000" pitchFamily="49" charset="-128"/>
              </a:rPr>
              <a:t>行財政改革計画策定</a:t>
            </a:r>
            <a:r>
              <a:rPr lang="en-US" altLang="ja-JP" sz="5100" dirty="0">
                <a:solidFill>
                  <a:srgbClr val="FF0000"/>
                </a:solidFill>
                <a:latin typeface="BIZ UDゴシック" panose="020B0400000000000000" pitchFamily="49" charset="-128"/>
                <a:ea typeface="BIZ UDゴシック" panose="020B0400000000000000" pitchFamily="49" charset="-128"/>
              </a:rPr>
              <a:t>(</a:t>
            </a:r>
            <a:r>
              <a:rPr lang="ja-JP" altLang="en-US" sz="5100" dirty="0">
                <a:solidFill>
                  <a:srgbClr val="FF0000"/>
                </a:solidFill>
                <a:latin typeface="BIZ UDゴシック" panose="020B0400000000000000" pitchFamily="49" charset="-128"/>
                <a:ea typeface="BIZ UDゴシック" panose="020B0400000000000000" pitchFamily="49" charset="-128"/>
              </a:rPr>
              <a:t>昨年</a:t>
            </a:r>
            <a:r>
              <a:rPr lang="en-US" altLang="ja-JP" sz="5100" dirty="0">
                <a:solidFill>
                  <a:srgbClr val="FF0000"/>
                </a:solidFill>
                <a:latin typeface="BIZ UDゴシック" panose="020B0400000000000000" pitchFamily="49" charset="-128"/>
                <a:ea typeface="BIZ UDゴシック" panose="020B0400000000000000" pitchFamily="49" charset="-128"/>
              </a:rPr>
              <a:t>8</a:t>
            </a:r>
            <a:r>
              <a:rPr lang="ja-JP" altLang="en-US" sz="5100" dirty="0">
                <a:solidFill>
                  <a:srgbClr val="FF0000"/>
                </a:solidFill>
                <a:latin typeface="BIZ UDゴシック" panose="020B0400000000000000" pitchFamily="49" charset="-128"/>
                <a:ea typeface="BIZ UDゴシック" panose="020B0400000000000000" pitchFamily="49" charset="-128"/>
              </a:rPr>
              <a:t>月</a:t>
            </a:r>
            <a:r>
              <a:rPr lang="en-US" altLang="ja-JP" sz="5100" dirty="0">
                <a:solidFill>
                  <a:srgbClr val="FF0000"/>
                </a:solidFill>
                <a:latin typeface="BIZ UDゴシック" panose="020B0400000000000000" pitchFamily="49" charset="-128"/>
                <a:ea typeface="BIZ UDゴシック" panose="020B0400000000000000" pitchFamily="49" charset="-128"/>
              </a:rPr>
              <a:t>)</a:t>
            </a:r>
            <a:r>
              <a:rPr lang="ja-JP" altLang="en-US" sz="5100" dirty="0">
                <a:solidFill>
                  <a:srgbClr val="FF0000"/>
                </a:solidFill>
                <a:latin typeface="BIZ UDゴシック" panose="020B0400000000000000" pitchFamily="49" charset="-128"/>
                <a:ea typeface="BIZ UDゴシック" panose="020B0400000000000000" pitchFamily="49" charset="-128"/>
              </a:rPr>
              <a:t>後初の「</a:t>
            </a:r>
            <a:r>
              <a:rPr lang="en-US" altLang="ja-JP" sz="5100" dirty="0">
                <a:solidFill>
                  <a:srgbClr val="FF0000"/>
                </a:solidFill>
                <a:latin typeface="BIZ UDゴシック" panose="020B0400000000000000" pitchFamily="49" charset="-128"/>
                <a:ea typeface="BIZ UDゴシック" panose="020B0400000000000000" pitchFamily="49" charset="-128"/>
              </a:rPr>
              <a:t>14</a:t>
            </a:r>
            <a:r>
              <a:rPr lang="ja-JP" altLang="en-US" sz="5100" dirty="0">
                <a:solidFill>
                  <a:srgbClr val="FF0000"/>
                </a:solidFill>
                <a:latin typeface="BIZ UDゴシック" panose="020B0400000000000000" pitchFamily="49" charset="-128"/>
                <a:ea typeface="BIZ UDゴシック" panose="020B0400000000000000" pitchFamily="49" charset="-128"/>
              </a:rPr>
              <a:t>ヶ月一体予算」</a:t>
            </a:r>
            <a:r>
              <a:rPr lang="ja-JP" altLang="en-US" sz="66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来年度予算</a:t>
            </a:r>
            <a:endParaRPr lang="en-US" altLang="ja-JP" sz="66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nSpc>
                <a:spcPct val="120000"/>
              </a:lnSpc>
              <a:spcBef>
                <a:spcPts val="0"/>
              </a:spcBef>
              <a:spcAft>
                <a:spcPts val="0"/>
              </a:spcAft>
            </a:pPr>
            <a:r>
              <a:rPr lang="ja-JP" altLang="en-US" sz="4200" kern="100" dirty="0">
                <a:latin typeface="游明朝" panose="02020400000000000000" pitchFamily="18" charset="-128"/>
                <a:ea typeface="游明朝" panose="02020400000000000000" pitchFamily="18" charset="-128"/>
                <a:cs typeface="Times New Roman" panose="02020603050405020304" pitchFamily="18" charset="0"/>
              </a:rPr>
              <a:t>歳入：</a:t>
            </a:r>
            <a:r>
              <a:rPr lang="en-US" altLang="ja-JP" sz="4200" u="sng" dirty="0">
                <a:latin typeface="游明朝" panose="02020400000000000000" pitchFamily="18" charset="-128"/>
                <a:cs typeface="Times New Roman" panose="02020603050405020304" pitchFamily="18" charset="0"/>
              </a:rPr>
              <a:t>56</a:t>
            </a:r>
            <a:r>
              <a:rPr lang="ja-JP" altLang="ja-JP" sz="4200" u="sng" dirty="0">
                <a:ea typeface="游明朝" panose="02020400000000000000" pitchFamily="18" charset="-128"/>
                <a:cs typeface="Times New Roman" panose="02020603050405020304" pitchFamily="18" charset="0"/>
              </a:rPr>
              <a:t>億円増</a:t>
            </a:r>
            <a:r>
              <a:rPr lang="ja-JP" altLang="en-US" sz="4200" u="sng" dirty="0">
                <a:ea typeface="游明朝" panose="02020400000000000000" pitchFamily="18" charset="-128"/>
                <a:cs typeface="Times New Roman" panose="02020603050405020304" pitchFamily="18" charset="0"/>
              </a:rPr>
              <a:t>（前年比）を見込む</a:t>
            </a:r>
            <a:endParaRPr lang="en-US" altLang="ja-JP" sz="4200" u="sng" dirty="0">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r>
              <a:rPr lang="ja-JP" altLang="ja-JP" sz="4200" kern="100" dirty="0">
                <a:effectLst/>
                <a:latin typeface="游明朝" panose="02020400000000000000" pitchFamily="18" charset="-128"/>
                <a:ea typeface="游明朝" panose="02020400000000000000" pitchFamily="18" charset="-128"/>
                <a:cs typeface="Times New Roman" panose="02020603050405020304" pitchFamily="18" charset="0"/>
              </a:rPr>
              <a:t>市税収入</a:t>
            </a:r>
            <a:r>
              <a:rPr lang="ja-JP" altLang="en-US" sz="4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4200" kern="100" dirty="0">
                <a:effectLst/>
                <a:latin typeface="游明朝" panose="02020400000000000000" pitchFamily="18" charset="-128"/>
                <a:ea typeface="游明朝" panose="02020400000000000000" pitchFamily="18" charset="-128"/>
                <a:cs typeface="Times New Roman" panose="02020603050405020304" pitchFamily="18" charset="0"/>
              </a:rPr>
              <a:t>リーマンショック並み</a:t>
            </a:r>
            <a:r>
              <a:rPr lang="ja-JP" altLang="en-US" sz="4200" kern="100" dirty="0">
                <a:effectLst/>
                <a:latin typeface="游明朝" panose="02020400000000000000" pitchFamily="18" charset="-128"/>
                <a:ea typeface="游明朝" panose="02020400000000000000" pitchFamily="18" charset="-128"/>
                <a:cs typeface="Times New Roman" panose="02020603050405020304" pitchFamily="18" charset="0"/>
              </a:rPr>
              <a:t>の落ち込み</a:t>
            </a:r>
            <a:r>
              <a:rPr lang="ja-JP" altLang="ja-JP" sz="4200" kern="100" dirty="0">
                <a:effectLst/>
                <a:latin typeface="游明朝" panose="02020400000000000000" pitchFamily="18" charset="-128"/>
                <a:ea typeface="游明朝" panose="02020400000000000000" pitchFamily="18" charset="-128"/>
                <a:cs typeface="Times New Roman" panose="02020603050405020304" pitchFamily="18" charset="0"/>
              </a:rPr>
              <a:t>と危惧されたが回避</a:t>
            </a:r>
            <a:r>
              <a:rPr lang="ja-JP" altLang="en-US" sz="4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4200" kern="100" dirty="0">
                <a:effectLst/>
                <a:latin typeface="游明朝" panose="02020400000000000000" pitchFamily="18" charset="-128"/>
                <a:ea typeface="游明朝" panose="02020400000000000000" pitchFamily="18" charset="-128"/>
                <a:cs typeface="Times New Roman" panose="02020603050405020304" pitchFamily="18" charset="0"/>
              </a:rPr>
              <a:t>一般財源総額</a:t>
            </a:r>
            <a:r>
              <a:rPr lang="ja-JP" altLang="en-US" sz="4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4200" kern="100" dirty="0">
                <a:effectLst/>
                <a:latin typeface="游明朝" panose="02020400000000000000" pitchFamily="18" charset="-128"/>
                <a:ea typeface="游明朝" panose="02020400000000000000" pitchFamily="18" charset="-128"/>
                <a:cs typeface="Times New Roman" panose="02020603050405020304" pitchFamily="18" charset="0"/>
              </a:rPr>
              <a:t>維持・</a:t>
            </a:r>
            <a:r>
              <a:rPr lang="ja-JP" altLang="ja-JP" sz="4200" kern="100" dirty="0">
                <a:latin typeface="游明朝" panose="02020400000000000000" pitchFamily="18" charset="-128"/>
                <a:ea typeface="游明朝" panose="02020400000000000000" pitchFamily="18" charset="-128"/>
                <a:cs typeface="Times New Roman" panose="02020603050405020304" pitchFamily="18" charset="0"/>
              </a:rPr>
              <a:t>確保</a:t>
            </a:r>
            <a:endParaRPr lang="en-US" altLang="ja-JP" sz="42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endParaRPr lang="en-US" altLang="ja-JP" sz="4100" u="sng"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財政の中期的展望</a:t>
            </a: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a:t>
            </a:r>
          </a:p>
          <a:p>
            <a:pPr marL="0" indent="0">
              <a:lnSpc>
                <a:spcPct val="120000"/>
              </a:lnSpc>
              <a:spcBef>
                <a:spcPts val="0"/>
              </a:spcBef>
              <a:spcAft>
                <a:spcPts val="0"/>
              </a:spcAft>
              <a:buNone/>
            </a:pPr>
            <a:r>
              <a:rPr lang="ja-JP" altLang="en-US" sz="4100" kern="100" dirty="0">
                <a:solidFill>
                  <a:srgbClr val="00206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公債償還基金の残高</a:t>
            </a:r>
            <a:endParaRPr lang="en-US" altLang="ja-JP" sz="4100" kern="100" dirty="0">
              <a:solidFill>
                <a:srgbClr val="00206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lnSpc>
                <a:spcPct val="120000"/>
              </a:lnSpc>
              <a:spcBef>
                <a:spcPts val="0"/>
              </a:spcBef>
              <a:spcAft>
                <a:spcPts val="0"/>
              </a:spcAft>
              <a:buNone/>
            </a:pP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行財政改革計画では</a:t>
            </a: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2025</a:t>
            </a: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（令和</a:t>
            </a: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7</a:t>
            </a: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）年度に</a:t>
            </a: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1044</a:t>
            </a: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億円としていたが、本予算編成での見通しは</a:t>
            </a:r>
            <a:r>
              <a:rPr lang="en-US" altLang="ja-JP" sz="4100" kern="100" dirty="0">
                <a:latin typeface="游明朝" panose="02020400000000000000" pitchFamily="18" charset="-128"/>
                <a:ea typeface="游明朝" panose="02020400000000000000" pitchFamily="18" charset="-128"/>
                <a:cs typeface="Times New Roman" panose="02020603050405020304" pitchFamily="18" charset="0"/>
              </a:rPr>
              <a:t>1335</a:t>
            </a:r>
            <a:r>
              <a:rPr lang="ja-JP" altLang="en-US" sz="4100" kern="100" dirty="0">
                <a:latin typeface="游明朝" panose="02020400000000000000" pitchFamily="18" charset="-128"/>
                <a:ea typeface="游明朝" panose="02020400000000000000" pitchFamily="18" charset="-128"/>
                <a:cs typeface="Times New Roman" panose="02020603050405020304" pitchFamily="18" charset="0"/>
              </a:rPr>
              <a:t>億円に。　</a:t>
            </a:r>
            <a:r>
              <a:rPr lang="en-US" altLang="ja-JP" sz="4100" u="sng" kern="100" dirty="0">
                <a:solidFill>
                  <a:srgbClr val="FF0000"/>
                </a:solidFill>
                <a:latin typeface="+mn-ea"/>
                <a:cs typeface="Times New Roman" panose="02020603050405020304" pitchFamily="18" charset="0"/>
              </a:rPr>
              <a:t>300</a:t>
            </a:r>
            <a:r>
              <a:rPr lang="ja-JP" altLang="ja-JP" sz="4100" u="sng" kern="100" dirty="0">
                <a:solidFill>
                  <a:srgbClr val="FF0000"/>
                </a:solidFill>
                <a:latin typeface="+mn-ea"/>
                <a:cs typeface="Times New Roman" panose="02020603050405020304" pitchFamily="18" charset="0"/>
              </a:rPr>
              <a:t>億円</a:t>
            </a:r>
            <a:r>
              <a:rPr lang="ja-JP" altLang="en-US" sz="4100" u="sng" kern="100" dirty="0">
                <a:solidFill>
                  <a:srgbClr val="FF0000"/>
                </a:solidFill>
                <a:latin typeface="+mn-ea"/>
                <a:cs typeface="Times New Roman" panose="02020603050405020304" pitchFamily="18" charset="0"/>
              </a:rPr>
              <a:t>増</a:t>
            </a:r>
            <a:endParaRPr lang="en-US" altLang="ja-JP" sz="4100" u="sng" kern="100" dirty="0">
              <a:solidFill>
                <a:srgbClr val="FF0000"/>
              </a:solidFill>
              <a:latin typeface="+mn-ea"/>
              <a:cs typeface="Times New Roman" panose="02020603050405020304" pitchFamily="18" charset="0"/>
            </a:endParaRPr>
          </a:p>
          <a:p>
            <a:pPr marL="0" indent="0">
              <a:lnSpc>
                <a:spcPct val="120000"/>
              </a:lnSpc>
              <a:spcBef>
                <a:spcPts val="0"/>
              </a:spcBef>
              <a:spcAft>
                <a:spcPts val="0"/>
              </a:spcAft>
              <a:buNone/>
            </a:pP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2094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F9D22-5B58-438F-A52B-88634EFC77AC}"/>
              </a:ext>
            </a:extLst>
          </p:cNvPr>
          <p:cNvSpPr>
            <a:spLocks noGrp="1"/>
          </p:cNvSpPr>
          <p:nvPr>
            <p:ph type="title"/>
          </p:nvPr>
        </p:nvSpPr>
        <p:spPr/>
        <p:txBody>
          <a:bodyPr>
            <a:normAutofit fontScale="90000"/>
          </a:bodyPr>
          <a:lstStyle/>
          <a:p>
            <a:pPr>
              <a:lnSpc>
                <a:spcPct val="100000"/>
              </a:lnSpc>
            </a:pPr>
            <a:r>
              <a:rPr lang="ja-JP" altLang="en-US" dirty="0">
                <a:solidFill>
                  <a:srgbClr val="002060"/>
                </a:solidFill>
                <a:latin typeface="ＭＳ Ｐゴシック" panose="020B0600070205080204" pitchFamily="50" charset="-128"/>
                <a:ea typeface="ＭＳ Ｐゴシック" panose="020B0600070205080204" pitchFamily="50" charset="-128"/>
              </a:rPr>
              <a:t>前提崩れたのに</a:t>
            </a:r>
            <a:r>
              <a:rPr lang="ja-JP" altLang="en-US" sz="4800" dirty="0">
                <a:solidFill>
                  <a:srgbClr val="002060"/>
                </a:solidFill>
                <a:latin typeface="ＭＳ Ｐゴシック" panose="020B0600070205080204" pitchFamily="50" charset="-128"/>
                <a:ea typeface="ＭＳ Ｐゴシック" panose="020B0600070205080204" pitchFamily="50" charset="-128"/>
              </a:rPr>
              <a:t>！？</a:t>
            </a:r>
            <a:br>
              <a:rPr lang="en-US" altLang="ja-JP" sz="4800" dirty="0">
                <a:solidFill>
                  <a:schemeClr val="accent2">
                    <a:lumMod val="75000"/>
                  </a:schemeClr>
                </a:solidFill>
                <a:latin typeface="HGS創英角ﾎﾟｯﾌﾟ体" panose="040B0A00000000000000" pitchFamily="50" charset="-128"/>
                <a:ea typeface="HGS創英角ﾎﾟｯﾌﾟ体" panose="040B0A00000000000000" pitchFamily="50" charset="-128"/>
              </a:rPr>
            </a:br>
            <a:r>
              <a:rPr lang="ja-JP" altLang="en-US" sz="4800"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「行革改革計画」前倒し</a:t>
            </a:r>
            <a:endParaRPr kumimoji="1" lang="ja-JP" altLang="en-US" dirty="0"/>
          </a:p>
        </p:txBody>
      </p:sp>
      <p:sp>
        <p:nvSpPr>
          <p:cNvPr id="3" name="コンテンツ プレースホルダー 2">
            <a:extLst>
              <a:ext uri="{FF2B5EF4-FFF2-40B4-BE49-F238E27FC236}">
                <a16:creationId xmlns:a16="http://schemas.microsoft.com/office/drawing/2014/main" id="{42E4FB14-C4FC-40B0-AAE5-D6443DEAD931}"/>
              </a:ext>
            </a:extLst>
          </p:cNvPr>
          <p:cNvSpPr>
            <a:spLocks noGrp="1"/>
          </p:cNvSpPr>
          <p:nvPr>
            <p:ph idx="1"/>
          </p:nvPr>
        </p:nvSpPr>
        <p:spPr/>
        <p:txBody>
          <a:bodyPr>
            <a:normAutofit fontScale="77500" lnSpcReduction="20000"/>
          </a:bodyPr>
          <a:lstStyle/>
          <a:p>
            <a:pPr marL="0" indent="0">
              <a:lnSpc>
                <a:spcPct val="120000"/>
              </a:lnSpc>
              <a:spcBef>
                <a:spcPts val="0"/>
              </a:spcBef>
              <a:spcAft>
                <a:spcPts val="0"/>
              </a:spcAft>
              <a:buNone/>
            </a:pP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3600" kern="100" dirty="0">
                <a:latin typeface="游明朝" panose="02020400000000000000" pitchFamily="18" charset="-128"/>
                <a:ea typeface="游明朝" panose="02020400000000000000" pitchFamily="18" charset="-128"/>
                <a:cs typeface="Times New Roman" panose="02020603050405020304" pitchFamily="18" charset="0"/>
              </a:rPr>
              <a:t>2033</a:t>
            </a: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（令和</a:t>
            </a:r>
            <a:r>
              <a:rPr lang="en-US" altLang="ja-JP" sz="3600" kern="100" dirty="0">
                <a:latin typeface="游明朝" panose="02020400000000000000" pitchFamily="18" charset="-128"/>
                <a:ea typeface="游明朝" panose="02020400000000000000" pitchFamily="18" charset="-128"/>
                <a:cs typeface="Times New Roman" panose="02020603050405020304" pitchFamily="18" charset="0"/>
              </a:rPr>
              <a:t>15</a:t>
            </a: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）年までに</a:t>
            </a:r>
            <a:r>
              <a:rPr lang="en-US" altLang="ja-JP" sz="3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財政健全化</a:t>
            </a:r>
            <a:r>
              <a:rPr lang="en-US" altLang="ja-JP" sz="3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（計画外の取崩しから脱却する）」（行財政改革計画）</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r>
              <a:rPr lang="ja-JP" altLang="en-US" sz="31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3100" kern="100" dirty="0">
                <a:latin typeface="游明朝" panose="02020400000000000000" pitchFamily="18" charset="-128"/>
                <a:ea typeface="游明朝" panose="02020400000000000000" pitchFamily="18" charset="-128"/>
                <a:cs typeface="Times New Roman" panose="02020603050405020304" pitchFamily="18" charset="0"/>
              </a:rPr>
              <a:t>3</a:t>
            </a:r>
            <a:r>
              <a:rPr lang="ja-JP" altLang="en-US" sz="3100" kern="100" dirty="0">
                <a:latin typeface="游明朝" panose="02020400000000000000" pitchFamily="18" charset="-128"/>
                <a:ea typeface="游明朝" panose="02020400000000000000" pitchFamily="18" charset="-128"/>
                <a:cs typeface="Times New Roman" panose="02020603050405020304" pitchFamily="18" charset="0"/>
              </a:rPr>
              <a:t>年後の集中改革期間終了後、中期収支試算の再算定を行い、</a:t>
            </a:r>
            <a:r>
              <a:rPr lang="en-US" altLang="ja-JP" sz="3100" kern="100" dirty="0">
                <a:latin typeface="游明朝" panose="02020400000000000000" pitchFamily="18" charset="-128"/>
                <a:ea typeface="游明朝" panose="02020400000000000000" pitchFamily="18" charset="-128"/>
                <a:cs typeface="Times New Roman" panose="02020603050405020304" pitchFamily="18" charset="0"/>
              </a:rPr>
              <a:t>2033(</a:t>
            </a:r>
            <a:r>
              <a:rPr lang="ja-JP" altLang="en-US" sz="3100" kern="100" dirty="0">
                <a:latin typeface="游明朝" panose="02020400000000000000" pitchFamily="18" charset="-128"/>
                <a:ea typeface="游明朝" panose="02020400000000000000" pitchFamily="18" charset="-128"/>
                <a:cs typeface="Times New Roman" panose="02020603050405020304" pitchFamily="18" charset="0"/>
              </a:rPr>
              <a:t>令和</a:t>
            </a:r>
            <a:r>
              <a:rPr lang="en-US" altLang="ja-JP" sz="3100" kern="100" dirty="0">
                <a:latin typeface="游明朝" panose="02020400000000000000" pitchFamily="18" charset="-128"/>
                <a:ea typeface="游明朝" panose="02020400000000000000" pitchFamily="18" charset="-128"/>
                <a:cs typeface="Times New Roman" panose="02020603050405020304" pitchFamily="18" charset="0"/>
              </a:rPr>
              <a:t>15</a:t>
            </a:r>
            <a:r>
              <a:rPr lang="ja-JP" altLang="en-US" sz="3100" kern="100" dirty="0">
                <a:latin typeface="游明朝" panose="02020400000000000000" pitchFamily="18" charset="-128"/>
                <a:ea typeface="游明朝" panose="02020400000000000000" pitchFamily="18" charset="-128"/>
                <a:cs typeface="Times New Roman" panose="02020603050405020304" pitchFamily="18" charset="0"/>
              </a:rPr>
              <a:t>）年まで・・を</a:t>
            </a:r>
            <a:r>
              <a:rPr lang="ja-JP" altLang="en-US" sz="3100" u="sng" kern="100" dirty="0">
                <a:solidFill>
                  <a:srgbClr val="FF0000"/>
                </a:solidFill>
                <a:latin typeface="+mn-ea"/>
                <a:cs typeface="Times New Roman" panose="02020603050405020304" pitchFamily="18" charset="0"/>
              </a:rPr>
              <a:t>前倒しする</a:t>
            </a:r>
            <a:r>
              <a:rPr lang="ja-JP" altLang="en-US" sz="3100" kern="100" dirty="0">
                <a:latin typeface="游明朝" panose="02020400000000000000" pitchFamily="18" charset="-128"/>
                <a:ea typeface="游明朝" panose="02020400000000000000" pitchFamily="18" charset="-128"/>
                <a:cs typeface="Times New Roman" panose="02020603050405020304" pitchFamily="18" charset="0"/>
              </a:rPr>
              <a:t>」（京都市予算の概要）</a:t>
            </a:r>
            <a:endParaRPr lang="en-US" altLang="ja-JP" sz="31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20000"/>
              </a:lnSpc>
              <a:spcBef>
                <a:spcPts val="0"/>
              </a:spcBef>
              <a:spcAft>
                <a:spcPts val="0"/>
              </a:spcAft>
              <a:buNone/>
            </a:pPr>
            <a:endParaRPr lang="en-US" altLang="ja-JP" sz="28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20000"/>
              </a:lnSpc>
              <a:spcBef>
                <a:spcPts val="0"/>
              </a:spcBef>
              <a:spcAft>
                <a:spcPts val="0"/>
              </a:spcAft>
              <a:buNone/>
            </a:pPr>
            <a:r>
              <a:rPr lang="en-US" altLang="ja-JP" sz="40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40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年かけて「財政健全化」する計画を「前倒し」しようとしている！！</a:t>
            </a:r>
            <a:endParaRPr lang="en-US" altLang="ja-JP" sz="40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20000"/>
              </a:lnSpc>
              <a:spcBef>
                <a:spcPts val="0"/>
              </a:spcBef>
              <a:spcAft>
                <a:spcPts val="0"/>
              </a:spcAft>
              <a:buNone/>
            </a:pPr>
            <a:r>
              <a:rPr lang="ja-JP" altLang="en-US" sz="10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4946091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556</TotalTime>
  <Words>2054</Words>
  <Application>Microsoft Office PowerPoint</Application>
  <PresentationFormat>ワイド画面</PresentationFormat>
  <Paragraphs>129</Paragraphs>
  <Slides>13</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13</vt:i4>
      </vt:variant>
    </vt:vector>
  </HeadingPairs>
  <TitlesOfParts>
    <vt:vector size="27" baseType="lpstr">
      <vt:lpstr>BIZ UDゴシック</vt:lpstr>
      <vt:lpstr>HGP創英角ﾎﾟｯﾌﾟ体</vt:lpstr>
      <vt:lpstr>HGS創英角ﾎﾟｯﾌﾟ体</vt:lpstr>
      <vt:lpstr>HG創英角ﾎﾟｯﾌﾟ体</vt:lpstr>
      <vt:lpstr>ＭＳ Ｐゴシック</vt:lpstr>
      <vt:lpstr>UD デジタル 教科書体 N-B</vt:lpstr>
      <vt:lpstr>UD デジタル 教科書体 NK-R</vt:lpstr>
      <vt:lpstr>游ゴシック</vt:lpstr>
      <vt:lpstr>游明朝</vt:lpstr>
      <vt:lpstr>Calibri</vt:lpstr>
      <vt:lpstr>Calibri Light</vt:lpstr>
      <vt:lpstr>trebuchet ms</vt:lpstr>
      <vt:lpstr>Wingdings</vt:lpstr>
      <vt:lpstr>レトロスペクト</vt:lpstr>
      <vt:lpstr>PowerPoint プレゼンテーション</vt:lpstr>
      <vt:lpstr> コロナ禍で市民の生活が厳しいときに 市民に痛み･「行財政改革計画」前倒し予算 </vt:lpstr>
      <vt:lpstr>①値上げ　25億円（来年度分）※2023（令和5）年度以降53施設 </vt:lpstr>
      <vt:lpstr>②補助金の削減　27億円</vt:lpstr>
      <vt:lpstr>③その他「行革計画」を次々具体化 </vt:lpstr>
      <vt:lpstr>PowerPoint プレゼンテーション</vt:lpstr>
      <vt:lpstr>財政難だから仕方ない？？ 崩れた「財政難」の前提①</vt:lpstr>
      <vt:lpstr>財政難だから仕方ない？？ 崩れた「財政難」の前提②</vt:lpstr>
      <vt:lpstr>前提崩れたのに！？ 「行革改革計画」前倒し</vt:lpstr>
      <vt:lpstr>「行財政改革計画」中止・撤回と 予算の組み替えを</vt:lpstr>
      <vt:lpstr>【 談話】　暮らしと仕事を支援する予算への組替えを </vt:lpstr>
      <vt:lpstr>【申し入れ】子ども若者はぐくみ局長逮捕について（ 2月15日） </vt:lpstr>
      <vt:lpstr>今後の日程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あい 加藤</dc:creator>
  <cp:lastModifiedBy>あい 加藤</cp:lastModifiedBy>
  <cp:revision>34</cp:revision>
  <cp:lastPrinted>2022-02-24T08:52:57Z</cp:lastPrinted>
  <dcterms:created xsi:type="dcterms:W3CDTF">2022-02-22T07:04:45Z</dcterms:created>
  <dcterms:modified xsi:type="dcterms:W3CDTF">2022-02-24T11:20:53Z</dcterms:modified>
</cp:coreProperties>
</file>